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2a0ad2c7f4a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152ee24774f33"/>
  </p:sldMasterIdLst>
  <p:sldIdLst>
    <p:sldId xmlns:r="http://schemas.openxmlformats.org/officeDocument/2006/relationships" id="256" r:id="R240bd88b199c41ad"/>
    <p:sldId xmlns:r="http://schemas.openxmlformats.org/officeDocument/2006/relationships" id="257" r:id="R935d07f527e44327"/>
    <p:sldId xmlns:r="http://schemas.openxmlformats.org/officeDocument/2006/relationships" id="258" r:id="R3370b04c13f7409e"/>
    <p:sldId xmlns:r="http://schemas.openxmlformats.org/officeDocument/2006/relationships" id="259" r:id="Rb34aa220067d4bff"/>
    <p:sldId xmlns:r="http://schemas.openxmlformats.org/officeDocument/2006/relationships" id="260" r:id="Rae3d9cac4ec041ab"/>
    <p:sldId xmlns:r="http://schemas.openxmlformats.org/officeDocument/2006/relationships" id="261" r:id="R9a45ce17734946c4"/>
    <p:sldId xmlns:r="http://schemas.openxmlformats.org/officeDocument/2006/relationships" id="262" r:id="R3e79dafefc77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152ee24774f33" /><Relationship Type="http://schemas.openxmlformats.org/officeDocument/2006/relationships/slide" Target="/ppt/slides/slide1.xml" Id="R240bd88b199c41ad" /><Relationship Type="http://schemas.openxmlformats.org/officeDocument/2006/relationships/slide" Target="/ppt/slides/slide2.xml" Id="R935d07f527e44327" /><Relationship Type="http://schemas.openxmlformats.org/officeDocument/2006/relationships/slide" Target="/ppt/slides/slide3.xml" Id="R3370b04c13f7409e" /><Relationship Type="http://schemas.openxmlformats.org/officeDocument/2006/relationships/slide" Target="/ppt/slides/slide4.xml" Id="Rb34aa220067d4bff" /><Relationship Type="http://schemas.openxmlformats.org/officeDocument/2006/relationships/slide" Target="/ppt/slides/slide5.xml" Id="Rae3d9cac4ec041ab" /><Relationship Type="http://schemas.openxmlformats.org/officeDocument/2006/relationships/slide" Target="/ppt/slides/slide6.xml" Id="R9a45ce17734946c4" /><Relationship Type="http://schemas.openxmlformats.org/officeDocument/2006/relationships/slide" Target="/ppt/slides/slide7.xml" Id="R3e79dafefc77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75a40e7f0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bd2891889499e" /><Relationship Type="http://schemas.openxmlformats.org/officeDocument/2006/relationships/theme" Target="/ppt/slideMasters/theme/theme1.xml" Id="Rf482447fdc2144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abd2891889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38d3f0100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bef9a480944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1f0338ae0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05a627b9d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4938f3998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6b6976a1644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90c9f5488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22 618 996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18 662 276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238 052 973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JOAKIM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JULIE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MARIE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PEDER STAVNES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Karlsen, Borgenveien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874 493 562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