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c5fe3c3b4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f5874eb444ef0"/>
  </p:sldMasterIdLst>
  <p:sldIdLst>
    <p:sldId xmlns:r="http://schemas.openxmlformats.org/officeDocument/2006/relationships" id="256" r:id="R2e14bf8346714dfb"/>
    <p:sldId xmlns:r="http://schemas.openxmlformats.org/officeDocument/2006/relationships" id="257" r:id="R458e980eb5b24798"/>
    <p:sldId xmlns:r="http://schemas.openxmlformats.org/officeDocument/2006/relationships" id="258" r:id="R87ed9f82f86c4bf9"/>
    <p:sldId xmlns:r="http://schemas.openxmlformats.org/officeDocument/2006/relationships" id="259" r:id="Ra20164baf26e454c"/>
    <p:sldId xmlns:r="http://schemas.openxmlformats.org/officeDocument/2006/relationships" id="260" r:id="R7c8466c04d0a4671"/>
    <p:sldId xmlns:r="http://schemas.openxmlformats.org/officeDocument/2006/relationships" id="261" r:id="R59e7d844010041bb"/>
    <p:sldId xmlns:r="http://schemas.openxmlformats.org/officeDocument/2006/relationships" id="262" r:id="R47a6bec99ddf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f5874eb444ef0" /><Relationship Type="http://schemas.openxmlformats.org/officeDocument/2006/relationships/slide" Target="/ppt/slides/slide1.xml" Id="R2e14bf8346714dfb" /><Relationship Type="http://schemas.openxmlformats.org/officeDocument/2006/relationships/slide" Target="/ppt/slides/slide2.xml" Id="R458e980eb5b24798" /><Relationship Type="http://schemas.openxmlformats.org/officeDocument/2006/relationships/slide" Target="/ppt/slides/slide3.xml" Id="R87ed9f82f86c4bf9" /><Relationship Type="http://schemas.openxmlformats.org/officeDocument/2006/relationships/slide" Target="/ppt/slides/slide4.xml" Id="Ra20164baf26e454c" /><Relationship Type="http://schemas.openxmlformats.org/officeDocument/2006/relationships/slide" Target="/ppt/slides/slide5.xml" Id="R7c8466c04d0a4671" /><Relationship Type="http://schemas.openxmlformats.org/officeDocument/2006/relationships/slide" Target="/ppt/slides/slide6.xml" Id="R59e7d844010041bb" /><Relationship Type="http://schemas.openxmlformats.org/officeDocument/2006/relationships/slide" Target="/ppt/slides/slide7.xml" Id="R47a6bec99ddf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009560cb0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e08f296434af2" /><Relationship Type="http://schemas.openxmlformats.org/officeDocument/2006/relationships/theme" Target="/ppt/slideMasters/theme/theme1.xml" Id="R8f809e1c0e82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e08f29643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4657ce2e1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b8a85ad41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648879e9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28de8ef6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cbe8b900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9f5f740aa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5da4b33f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GARMO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GARMO HANDEL AS ble etablert [år] og holder til i Heidal.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15 300 701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BJØLSTADMO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2676 Heidal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874 433 632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GARMO HANDEL AS</a:t>
            </a:r>
          </a:p>
        </p:txBody>
      </p:sp>
    </p:spTree>
  </p:cSld>
  <p:clrMapOvr>
    <a:masterClrMapping xmlns:a="http://schemas.openxmlformats.org/drawingml/2006/main"/>
  </p:clrMapOvr>
</p:sld>
</file>