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432647cbfd49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2c731b00c645cc"/>
  </p:sldMasterIdLst>
  <p:sldIdLst>
    <p:sldId xmlns:r="http://schemas.openxmlformats.org/officeDocument/2006/relationships" id="256" r:id="R2fabfcdc7a8049fd"/>
    <p:sldId xmlns:r="http://schemas.openxmlformats.org/officeDocument/2006/relationships" id="257" r:id="Rfa07e59f969b4bc0"/>
    <p:sldId xmlns:r="http://schemas.openxmlformats.org/officeDocument/2006/relationships" id="258" r:id="Rd55f89fee8d94283"/>
    <p:sldId xmlns:r="http://schemas.openxmlformats.org/officeDocument/2006/relationships" id="259" r:id="Rb53907c7dc794938"/>
    <p:sldId xmlns:r="http://schemas.openxmlformats.org/officeDocument/2006/relationships" id="260" r:id="R36775c7cd0b84d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2c731b00c645cc" /><Relationship Type="http://schemas.openxmlformats.org/officeDocument/2006/relationships/slide" Target="/ppt/slides/slide1.xml" Id="R2fabfcdc7a8049fd" /><Relationship Type="http://schemas.openxmlformats.org/officeDocument/2006/relationships/slide" Target="/ppt/slides/slide2.xml" Id="Rfa07e59f969b4bc0" /><Relationship Type="http://schemas.openxmlformats.org/officeDocument/2006/relationships/slide" Target="/ppt/slides/slide3.xml" Id="Rd55f89fee8d94283" /><Relationship Type="http://schemas.openxmlformats.org/officeDocument/2006/relationships/slide" Target="/ppt/slides/slide4.xml" Id="Rb53907c7dc794938" /><Relationship Type="http://schemas.openxmlformats.org/officeDocument/2006/relationships/slide" Target="/ppt/slides/slide5.xml" Id="R36775c7cd0b84d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151d60a3904f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e9555c1d7416c" /><Relationship Type="http://schemas.openxmlformats.org/officeDocument/2006/relationships/theme" Target="/ppt/slideMasters/theme/theme1.xml" Id="R5559346ee3be42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9e9555c1d741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34c4c6c994a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c7d20868346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b8bc5ab464a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b71f93db34d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abeaca76947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RANA KOMMUNE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14 50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postmottak@rana.kommune.no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www.rana.kommune.no/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872 418 032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KOMMUNE</a:t>
            </a:r>
          </a:p>
        </p:txBody>
      </p:sp>
    </p:spTree>
  </p:cSld>
  <p:clrMapOvr>
    <a:masterClrMapping xmlns:a="http://schemas.openxmlformats.org/drawingml/2006/main"/>
  </p:clrMapOvr>
</p:sld>
</file>