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c71185045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2fb8585b22409f"/>
  </p:sldMasterIdLst>
  <p:sldIdLst>
    <p:sldId xmlns:r="http://schemas.openxmlformats.org/officeDocument/2006/relationships" id="256" r:id="Rac087bbb87624ccc"/>
    <p:sldId xmlns:r="http://schemas.openxmlformats.org/officeDocument/2006/relationships" id="257" r:id="Re4bebc124ca94668"/>
    <p:sldId xmlns:r="http://schemas.openxmlformats.org/officeDocument/2006/relationships" id="258" r:id="R5fe1ba8db0554e30"/>
    <p:sldId xmlns:r="http://schemas.openxmlformats.org/officeDocument/2006/relationships" id="259" r:id="Rc08fbbb84f9a47d4"/>
    <p:sldId xmlns:r="http://schemas.openxmlformats.org/officeDocument/2006/relationships" id="260" r:id="Rdfdaf25f951b4939"/>
    <p:sldId xmlns:r="http://schemas.openxmlformats.org/officeDocument/2006/relationships" id="261" r:id="R97949d2e650e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fb8585b22409f" /><Relationship Type="http://schemas.openxmlformats.org/officeDocument/2006/relationships/slide" Target="/ppt/slides/slide1.xml" Id="Rac087bbb87624ccc" /><Relationship Type="http://schemas.openxmlformats.org/officeDocument/2006/relationships/slide" Target="/ppt/slides/slide2.xml" Id="Re4bebc124ca94668" /><Relationship Type="http://schemas.openxmlformats.org/officeDocument/2006/relationships/slide" Target="/ppt/slides/slide3.xml" Id="R5fe1ba8db0554e30" /><Relationship Type="http://schemas.openxmlformats.org/officeDocument/2006/relationships/slide" Target="/ppt/slides/slide4.xml" Id="Rc08fbbb84f9a47d4" /><Relationship Type="http://schemas.openxmlformats.org/officeDocument/2006/relationships/slide" Target="/ppt/slides/slide5.xml" Id="Rdfdaf25f951b4939" /><Relationship Type="http://schemas.openxmlformats.org/officeDocument/2006/relationships/slide" Target="/ppt/slides/slide6.xml" Id="R97949d2e650e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a0d8fd32d4d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6b154cf4b4aa5" /><Relationship Type="http://schemas.openxmlformats.org/officeDocument/2006/relationships/theme" Target="/ppt/slideMasters/theme/theme1.xml" Id="Rac8d20f25e79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f6b154cf4b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0cda6f3bf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f0c2b2450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bfd1f0d3a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4c4d78782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1d0d56ea0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80df7980c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ARBEIDSMANDSFORBUND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ARBEIDSMANDSFORBUND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316 447 337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19 608 742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38 709 223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545 499 236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593 632 076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Grubbegata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norsk@arbmand.no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arbeidsmandsforbundet.no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871 096 082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ARBEIDSMANDSFORBUND</a:t>
            </a:r>
          </a:p>
        </p:txBody>
      </p:sp>
    </p:spTree>
  </p:cSld>
  <p:clrMapOvr>
    <a:masterClrMapping xmlns:a="http://schemas.openxmlformats.org/drawingml/2006/main"/>
  </p:clrMapOvr>
</p:sld>
</file>