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a5f75c2d1964d3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e29c77011ad477a"/>
  </p:sldMasterIdLst>
  <p:sldIdLst>
    <p:sldId xmlns:r="http://schemas.openxmlformats.org/officeDocument/2006/relationships" id="256" r:id="R02dd61c580c145dd"/>
    <p:sldId xmlns:r="http://schemas.openxmlformats.org/officeDocument/2006/relationships" id="257" r:id="Ra8e32105c7f8422a"/>
    <p:sldId xmlns:r="http://schemas.openxmlformats.org/officeDocument/2006/relationships" id="258" r:id="Rd2c3a0e1f3f54e6d"/>
    <p:sldId xmlns:r="http://schemas.openxmlformats.org/officeDocument/2006/relationships" id="259" r:id="R9eca0c5a649849cb"/>
    <p:sldId xmlns:r="http://schemas.openxmlformats.org/officeDocument/2006/relationships" id="260" r:id="Rf03c0a733d484ce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e29c77011ad477a" /><Relationship Type="http://schemas.openxmlformats.org/officeDocument/2006/relationships/slide" Target="/ppt/slides/slide1.xml" Id="R02dd61c580c145dd" /><Relationship Type="http://schemas.openxmlformats.org/officeDocument/2006/relationships/slide" Target="/ppt/slides/slide2.xml" Id="Ra8e32105c7f8422a" /><Relationship Type="http://schemas.openxmlformats.org/officeDocument/2006/relationships/slide" Target="/ppt/slides/slide3.xml" Id="Rd2c3a0e1f3f54e6d" /><Relationship Type="http://schemas.openxmlformats.org/officeDocument/2006/relationships/slide" Target="/ppt/slides/slide4.xml" Id="R9eca0c5a649849cb" /><Relationship Type="http://schemas.openxmlformats.org/officeDocument/2006/relationships/slide" Target="/ppt/slides/slide5.xml" Id="Rf03c0a733d484ce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c6add35e4b047a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1c7e1c2305d4209" /><Relationship Type="http://schemas.openxmlformats.org/officeDocument/2006/relationships/theme" Target="/ppt/slideMasters/theme/theme1.xml" Id="R017876f11e5c45f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1c7e1c2305d420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409a71607c643b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11b6b761a0c421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878303660d141e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8cf9ba3251349e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1e2590e57d0470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SELECTIONGROUP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SELECTIONGROUP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SELECTIONGROUP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SELECTIONGROUP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SELECTIONGROUP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SELECTIONGROUP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871 075 352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SELECTIONGROUP AS</a:t>
            </a:r>
          </a:p>
        </p:txBody>
      </p:sp>
    </p:spTree>
  </p:cSld>
  <p:clrMapOvr>
    <a:masterClrMapping xmlns:a="http://schemas.openxmlformats.org/drawingml/2006/main"/>
  </p:clrMapOvr>
</p:sld>
</file>