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8cd73fcb9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2703babca46ba"/>
  </p:sldMasterIdLst>
  <p:sldIdLst>
    <p:sldId xmlns:r="http://schemas.openxmlformats.org/officeDocument/2006/relationships" id="256" r:id="R6cbf527171614a01"/>
    <p:sldId xmlns:r="http://schemas.openxmlformats.org/officeDocument/2006/relationships" id="257" r:id="Re39a817d13794d77"/>
    <p:sldId xmlns:r="http://schemas.openxmlformats.org/officeDocument/2006/relationships" id="258" r:id="R94874b8efff84ac1"/>
    <p:sldId xmlns:r="http://schemas.openxmlformats.org/officeDocument/2006/relationships" id="259" r:id="R5e557736db6e4b31"/>
    <p:sldId xmlns:r="http://schemas.openxmlformats.org/officeDocument/2006/relationships" id="260" r:id="Rd4e4034ce4dc4856"/>
    <p:sldId xmlns:r="http://schemas.openxmlformats.org/officeDocument/2006/relationships" id="261" r:id="R1926f49203154f4c"/>
    <p:sldId xmlns:r="http://schemas.openxmlformats.org/officeDocument/2006/relationships" id="262" r:id="Rc77fa0e8de9e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2703babca46ba" /><Relationship Type="http://schemas.openxmlformats.org/officeDocument/2006/relationships/slide" Target="/ppt/slides/slide1.xml" Id="R6cbf527171614a01" /><Relationship Type="http://schemas.openxmlformats.org/officeDocument/2006/relationships/slide" Target="/ppt/slides/slide2.xml" Id="Re39a817d13794d77" /><Relationship Type="http://schemas.openxmlformats.org/officeDocument/2006/relationships/slide" Target="/ppt/slides/slide3.xml" Id="R94874b8efff84ac1" /><Relationship Type="http://schemas.openxmlformats.org/officeDocument/2006/relationships/slide" Target="/ppt/slides/slide4.xml" Id="R5e557736db6e4b31" /><Relationship Type="http://schemas.openxmlformats.org/officeDocument/2006/relationships/slide" Target="/ppt/slides/slide5.xml" Id="Rd4e4034ce4dc4856" /><Relationship Type="http://schemas.openxmlformats.org/officeDocument/2006/relationships/slide" Target="/ppt/slides/slide6.xml" Id="R1926f49203154f4c" /><Relationship Type="http://schemas.openxmlformats.org/officeDocument/2006/relationships/slide" Target="/ppt/slides/slide7.xml" Id="Rc77fa0e8de9e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0f0a32e85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52f6411b46eb" /><Relationship Type="http://schemas.openxmlformats.org/officeDocument/2006/relationships/theme" Target="/ppt/slideMasters/theme/theme1.xml" Id="R3b9046f42efe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f52f6411b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ed97f3fd9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5afa653e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ce691359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c8fd1202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2f65c728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00b7b116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2268ce4b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DROPSEN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DROPSEN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16 888 765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Stokkavei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60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heidi@steamkaffebar.no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871 003 882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