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e3465de89448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1a32af08f94497"/>
  </p:sldMasterIdLst>
  <p:sldIdLst>
    <p:sldId xmlns:r="http://schemas.openxmlformats.org/officeDocument/2006/relationships" id="256" r:id="R1d1f79e7501a45c0"/>
    <p:sldId xmlns:r="http://schemas.openxmlformats.org/officeDocument/2006/relationships" id="257" r:id="R80954194f891409a"/>
    <p:sldId xmlns:r="http://schemas.openxmlformats.org/officeDocument/2006/relationships" id="258" r:id="Ra7a518ac655f460a"/>
    <p:sldId xmlns:r="http://schemas.openxmlformats.org/officeDocument/2006/relationships" id="259" r:id="R07ed7304c0ba4720"/>
    <p:sldId xmlns:r="http://schemas.openxmlformats.org/officeDocument/2006/relationships" id="260" r:id="R1c9b0e379b33463c"/>
    <p:sldId xmlns:r="http://schemas.openxmlformats.org/officeDocument/2006/relationships" id="261" r:id="Rbe00ba60436a4f06"/>
    <p:sldId xmlns:r="http://schemas.openxmlformats.org/officeDocument/2006/relationships" id="262" r:id="R4329e4e013d443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1a32af08f94497" /><Relationship Type="http://schemas.openxmlformats.org/officeDocument/2006/relationships/slide" Target="/ppt/slides/slide1.xml" Id="R1d1f79e7501a45c0" /><Relationship Type="http://schemas.openxmlformats.org/officeDocument/2006/relationships/slide" Target="/ppt/slides/slide2.xml" Id="R80954194f891409a" /><Relationship Type="http://schemas.openxmlformats.org/officeDocument/2006/relationships/slide" Target="/ppt/slides/slide3.xml" Id="Ra7a518ac655f460a" /><Relationship Type="http://schemas.openxmlformats.org/officeDocument/2006/relationships/slide" Target="/ppt/slides/slide4.xml" Id="R07ed7304c0ba4720" /><Relationship Type="http://schemas.openxmlformats.org/officeDocument/2006/relationships/slide" Target="/ppt/slides/slide5.xml" Id="R1c9b0e379b33463c" /><Relationship Type="http://schemas.openxmlformats.org/officeDocument/2006/relationships/slide" Target="/ppt/slides/slide6.xml" Id="Rbe00ba60436a4f06" /><Relationship Type="http://schemas.openxmlformats.org/officeDocument/2006/relationships/slide" Target="/ppt/slides/slide7.xml" Id="R4329e4e013d443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2288fbd07a45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6089742fa4619" /><Relationship Type="http://schemas.openxmlformats.org/officeDocument/2006/relationships/theme" Target="/ppt/slideMasters/theme/theme1.xml" Id="R70af4468fb2245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36089742fa46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42d3d91624e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ffe5bc8b54d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bcd1aa0f54c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5777420b349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93a19859e44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6fd8b8a1048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2f2e61c1b4e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ELTVIK &amp; ÅHJEM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ELTVIK &amp; ÅHJEM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ELTVIK &amp; ÅHJEM EFTF AS ble etablert [år] og holder til i Selje.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ELTVIK &amp; ÅHJEM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ELTVIK &amp; ÅHJEM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ELTVIK &amp; ÅHJEM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79 583 564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130 813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1 366 696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19 806 443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ELTVIK &amp; ÅHJEM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STÅLE ÅHJEM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ELTVIK &amp; ÅHJEM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6740 Selje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57856108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869 033 642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ELTVIK &amp; ÅHJEM EFTF AS</a:t>
            </a:r>
          </a:p>
        </p:txBody>
      </p:sp>
    </p:spTree>
  </p:cSld>
  <p:clrMapOvr>
    <a:masterClrMapping xmlns:a="http://schemas.openxmlformats.org/drawingml/2006/main"/>
  </p:clrMapOvr>
</p:sld>
</file>