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a8084c74e948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7d635520d54e3a"/>
  </p:sldMasterIdLst>
  <p:sldIdLst>
    <p:sldId xmlns:r="http://schemas.openxmlformats.org/officeDocument/2006/relationships" id="256" r:id="R588afa1ad8584ccc"/>
    <p:sldId xmlns:r="http://schemas.openxmlformats.org/officeDocument/2006/relationships" id="257" r:id="R932a5920986c47fd"/>
    <p:sldId xmlns:r="http://schemas.openxmlformats.org/officeDocument/2006/relationships" id="258" r:id="Rd28d66de5cae40ad"/>
    <p:sldId xmlns:r="http://schemas.openxmlformats.org/officeDocument/2006/relationships" id="259" r:id="Rd4cc845494cf4be7"/>
    <p:sldId xmlns:r="http://schemas.openxmlformats.org/officeDocument/2006/relationships" id="260" r:id="R43b62891781f45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d635520d54e3a" /><Relationship Type="http://schemas.openxmlformats.org/officeDocument/2006/relationships/slide" Target="/ppt/slides/slide1.xml" Id="R588afa1ad8584ccc" /><Relationship Type="http://schemas.openxmlformats.org/officeDocument/2006/relationships/slide" Target="/ppt/slides/slide2.xml" Id="R932a5920986c47fd" /><Relationship Type="http://schemas.openxmlformats.org/officeDocument/2006/relationships/slide" Target="/ppt/slides/slide3.xml" Id="Rd28d66de5cae40ad" /><Relationship Type="http://schemas.openxmlformats.org/officeDocument/2006/relationships/slide" Target="/ppt/slides/slide4.xml" Id="Rd4cc845494cf4be7" /><Relationship Type="http://schemas.openxmlformats.org/officeDocument/2006/relationships/slide" Target="/ppt/slides/slide5.xml" Id="R43b62891781f45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501a180114c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6fe26c86e4bd9" /><Relationship Type="http://schemas.openxmlformats.org/officeDocument/2006/relationships/theme" Target="/ppt/slideMasters/theme/theme1.xml" Id="Ra6d6ffbaece147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96fe26c86e4b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4ef2919e14e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598d095c443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a8140dd39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79dc76e2e40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6a1e56cc34e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48 65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866 968 462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