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3158688b3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f46ebb5454514"/>
  </p:sldMasterIdLst>
  <p:sldIdLst>
    <p:sldId xmlns:r="http://schemas.openxmlformats.org/officeDocument/2006/relationships" id="256" r:id="Rb64e19c05fea48bc"/>
    <p:sldId xmlns:r="http://schemas.openxmlformats.org/officeDocument/2006/relationships" id="257" r:id="Rd1105432885d41ee"/>
    <p:sldId xmlns:r="http://schemas.openxmlformats.org/officeDocument/2006/relationships" id="258" r:id="R3e0f9ebb161d4378"/>
    <p:sldId xmlns:r="http://schemas.openxmlformats.org/officeDocument/2006/relationships" id="259" r:id="Rb19f0f0d20654842"/>
    <p:sldId xmlns:r="http://schemas.openxmlformats.org/officeDocument/2006/relationships" id="260" r:id="R30ea757c98044e2a"/>
    <p:sldId xmlns:r="http://schemas.openxmlformats.org/officeDocument/2006/relationships" id="261" r:id="Rc4ba4052a39244d6"/>
    <p:sldId xmlns:r="http://schemas.openxmlformats.org/officeDocument/2006/relationships" id="262" r:id="R8b17bdf9a0ca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f46ebb5454514" /><Relationship Type="http://schemas.openxmlformats.org/officeDocument/2006/relationships/slide" Target="/ppt/slides/slide1.xml" Id="Rb64e19c05fea48bc" /><Relationship Type="http://schemas.openxmlformats.org/officeDocument/2006/relationships/slide" Target="/ppt/slides/slide2.xml" Id="Rd1105432885d41ee" /><Relationship Type="http://schemas.openxmlformats.org/officeDocument/2006/relationships/slide" Target="/ppt/slides/slide3.xml" Id="R3e0f9ebb161d4378" /><Relationship Type="http://schemas.openxmlformats.org/officeDocument/2006/relationships/slide" Target="/ppt/slides/slide4.xml" Id="Rb19f0f0d20654842" /><Relationship Type="http://schemas.openxmlformats.org/officeDocument/2006/relationships/slide" Target="/ppt/slides/slide5.xml" Id="R30ea757c98044e2a" /><Relationship Type="http://schemas.openxmlformats.org/officeDocument/2006/relationships/slide" Target="/ppt/slides/slide6.xml" Id="Rc4ba4052a39244d6" /><Relationship Type="http://schemas.openxmlformats.org/officeDocument/2006/relationships/slide" Target="/ppt/slides/slide7.xml" Id="R8b17bdf9a0ca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d8d78d313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d114e530d4775" /><Relationship Type="http://schemas.openxmlformats.org/officeDocument/2006/relationships/theme" Target="/ppt/slideMasters/theme/theme1.xml" Id="R516f35238bfe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d114e530d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d59f251b0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d21a240b5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7c5829d0d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6ddbd074c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325c0dca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8d85c854d49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77077955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EIENDOMSELSKAP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EIENDOMSELSKAP AS ble etablert [år] og holder til i Kvalsund.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HANSEN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FRED-ARE HANSEN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HANSEN  –  19,8 %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9620 Kvalsund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78416201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866 955 492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