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3ed635652748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d3aed9abb047ba"/>
  </p:sldMasterIdLst>
  <p:sldIdLst>
    <p:sldId xmlns:r="http://schemas.openxmlformats.org/officeDocument/2006/relationships" id="256" r:id="R5e60588d6feb47df"/>
    <p:sldId xmlns:r="http://schemas.openxmlformats.org/officeDocument/2006/relationships" id="257" r:id="R6206e27267794c5b"/>
    <p:sldId xmlns:r="http://schemas.openxmlformats.org/officeDocument/2006/relationships" id="258" r:id="Rc080a88df523471b"/>
    <p:sldId xmlns:r="http://schemas.openxmlformats.org/officeDocument/2006/relationships" id="259" r:id="R96c3065e2d1c4b50"/>
    <p:sldId xmlns:r="http://schemas.openxmlformats.org/officeDocument/2006/relationships" id="260" r:id="R2ca3b601b2d14b2e"/>
    <p:sldId xmlns:r="http://schemas.openxmlformats.org/officeDocument/2006/relationships" id="261" r:id="R165f827fb21d4cc4"/>
    <p:sldId xmlns:r="http://schemas.openxmlformats.org/officeDocument/2006/relationships" id="262" r:id="R570d3e0a565c44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d3aed9abb047ba" /><Relationship Type="http://schemas.openxmlformats.org/officeDocument/2006/relationships/slide" Target="/ppt/slides/slide1.xml" Id="R5e60588d6feb47df" /><Relationship Type="http://schemas.openxmlformats.org/officeDocument/2006/relationships/slide" Target="/ppt/slides/slide2.xml" Id="R6206e27267794c5b" /><Relationship Type="http://schemas.openxmlformats.org/officeDocument/2006/relationships/slide" Target="/ppt/slides/slide3.xml" Id="Rc080a88df523471b" /><Relationship Type="http://schemas.openxmlformats.org/officeDocument/2006/relationships/slide" Target="/ppt/slides/slide4.xml" Id="R96c3065e2d1c4b50" /><Relationship Type="http://schemas.openxmlformats.org/officeDocument/2006/relationships/slide" Target="/ppt/slides/slide5.xml" Id="R2ca3b601b2d14b2e" /><Relationship Type="http://schemas.openxmlformats.org/officeDocument/2006/relationships/slide" Target="/ppt/slides/slide6.xml" Id="R165f827fb21d4cc4" /><Relationship Type="http://schemas.openxmlformats.org/officeDocument/2006/relationships/slide" Target="/ppt/slides/slide7.xml" Id="R570d3e0a565c44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c73318caf943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adcbf70904169" /><Relationship Type="http://schemas.openxmlformats.org/officeDocument/2006/relationships/theme" Target="/ppt/slideMasters/theme/theme1.xml" Id="Rd25df079506f42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badcbf709041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f234af5284b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a5f604e1843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cf206c7b04d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c7d818c594c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9d44fd5b645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a0c64b8164d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c138e2fed4f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CC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CC EIENDOM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118 241 444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72 881 247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127 025 672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950 413 438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2 945 254 418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CC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Vangsvegen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senterleder@cc-gjovik.no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866 083 932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 EIENDOM AS</a:t>
            </a:r>
          </a:p>
        </p:txBody>
      </p:sp>
    </p:spTree>
  </p:cSld>
  <p:clrMapOvr>
    <a:masterClrMapping xmlns:a="http://schemas.openxmlformats.org/drawingml/2006/main"/>
  </p:clrMapOvr>
</p:sld>
</file>