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bd22af1c7642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b495d5e4248ab"/>
  </p:sldMasterIdLst>
  <p:sldIdLst>
    <p:sldId xmlns:r="http://schemas.openxmlformats.org/officeDocument/2006/relationships" id="256" r:id="R4fe9ee19498046df"/>
    <p:sldId xmlns:r="http://schemas.openxmlformats.org/officeDocument/2006/relationships" id="257" r:id="R8101942ddabc4abc"/>
    <p:sldId xmlns:r="http://schemas.openxmlformats.org/officeDocument/2006/relationships" id="258" r:id="R0b9781e4c1084120"/>
    <p:sldId xmlns:r="http://schemas.openxmlformats.org/officeDocument/2006/relationships" id="259" r:id="Re3b1638fb991479d"/>
    <p:sldId xmlns:r="http://schemas.openxmlformats.org/officeDocument/2006/relationships" id="260" r:id="R6b5a6d29326a45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b495d5e4248ab" /><Relationship Type="http://schemas.openxmlformats.org/officeDocument/2006/relationships/slide" Target="/ppt/slides/slide1.xml" Id="R4fe9ee19498046df" /><Relationship Type="http://schemas.openxmlformats.org/officeDocument/2006/relationships/slide" Target="/ppt/slides/slide2.xml" Id="R8101942ddabc4abc" /><Relationship Type="http://schemas.openxmlformats.org/officeDocument/2006/relationships/slide" Target="/ppt/slides/slide3.xml" Id="R0b9781e4c1084120" /><Relationship Type="http://schemas.openxmlformats.org/officeDocument/2006/relationships/slide" Target="/ppt/slides/slide4.xml" Id="Re3b1638fb991479d" /><Relationship Type="http://schemas.openxmlformats.org/officeDocument/2006/relationships/slide" Target="/ppt/slides/slide5.xml" Id="R6b5a6d29326a45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45fa59ba144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e2abb510143ff" /><Relationship Type="http://schemas.openxmlformats.org/officeDocument/2006/relationships/theme" Target="/ppt/slideMasters/theme/theme1.xml" Id="R2b863ecc039b48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be2abb510143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41022c1434b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43d5e141445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77f4138854a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9ebc0e93947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eabcd51ea4b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SVEIO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SVEIO KOMMUNE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Sveiogata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 74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postmottak@sveio.kommune.no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www.sveio.kommune.no/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864 967 272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