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ea31b988b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3ed15e5b34af8"/>
  </p:sldMasterIdLst>
  <p:sldIdLst>
    <p:sldId xmlns:r="http://schemas.openxmlformats.org/officeDocument/2006/relationships" id="256" r:id="R3416c7ee4224421d"/>
    <p:sldId xmlns:r="http://schemas.openxmlformats.org/officeDocument/2006/relationships" id="257" r:id="Rfd047fd04a914217"/>
    <p:sldId xmlns:r="http://schemas.openxmlformats.org/officeDocument/2006/relationships" id="258" r:id="R00cccbdac0a546f7"/>
    <p:sldId xmlns:r="http://schemas.openxmlformats.org/officeDocument/2006/relationships" id="259" r:id="Raf48a63da4cc4b27"/>
    <p:sldId xmlns:r="http://schemas.openxmlformats.org/officeDocument/2006/relationships" id="260" r:id="R8eccebbdd09742d6"/>
    <p:sldId xmlns:r="http://schemas.openxmlformats.org/officeDocument/2006/relationships" id="261" r:id="R483fe24f300e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3ed15e5b34af8" /><Relationship Type="http://schemas.openxmlformats.org/officeDocument/2006/relationships/slide" Target="/ppt/slides/slide1.xml" Id="R3416c7ee4224421d" /><Relationship Type="http://schemas.openxmlformats.org/officeDocument/2006/relationships/slide" Target="/ppt/slides/slide2.xml" Id="Rfd047fd04a914217" /><Relationship Type="http://schemas.openxmlformats.org/officeDocument/2006/relationships/slide" Target="/ppt/slides/slide3.xml" Id="R00cccbdac0a546f7" /><Relationship Type="http://schemas.openxmlformats.org/officeDocument/2006/relationships/slide" Target="/ppt/slides/slide4.xml" Id="Raf48a63da4cc4b27" /><Relationship Type="http://schemas.openxmlformats.org/officeDocument/2006/relationships/slide" Target="/ppt/slides/slide5.xml" Id="R8eccebbdd09742d6" /><Relationship Type="http://schemas.openxmlformats.org/officeDocument/2006/relationships/slide" Target="/ppt/slides/slide6.xml" Id="R483fe24f300e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f4f1ebf34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afbde453b416e" /><Relationship Type="http://schemas.openxmlformats.org/officeDocument/2006/relationships/theme" Target="/ppt/slideMasters/theme/theme1.xml" Id="R7ff58d652812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afbde453b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6af84f43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ff4d47da4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9cdbb3e7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fff3a974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77d5f530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b7fe94c3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ÅMLI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18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post@amli.kommune.no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www.amli.kommune.no/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