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a6e8a38b0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e339d39eb4928"/>
  </p:sldMasterIdLst>
  <p:sldIdLst>
    <p:sldId xmlns:r="http://schemas.openxmlformats.org/officeDocument/2006/relationships" id="256" r:id="R282f1293569748bf"/>
    <p:sldId xmlns:r="http://schemas.openxmlformats.org/officeDocument/2006/relationships" id="257" r:id="R4dbf89da41e44aa5"/>
    <p:sldId xmlns:r="http://schemas.openxmlformats.org/officeDocument/2006/relationships" id="258" r:id="R011b1e232361468f"/>
    <p:sldId xmlns:r="http://schemas.openxmlformats.org/officeDocument/2006/relationships" id="259" r:id="Rccf7dd03d4a746c8"/>
    <p:sldId xmlns:r="http://schemas.openxmlformats.org/officeDocument/2006/relationships" id="260" r:id="R4e04cd4fa464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e339d39eb4928" /><Relationship Type="http://schemas.openxmlformats.org/officeDocument/2006/relationships/slide" Target="/ppt/slides/slide1.xml" Id="R282f1293569748bf" /><Relationship Type="http://schemas.openxmlformats.org/officeDocument/2006/relationships/slide" Target="/ppt/slides/slide2.xml" Id="R4dbf89da41e44aa5" /><Relationship Type="http://schemas.openxmlformats.org/officeDocument/2006/relationships/slide" Target="/ppt/slides/slide3.xml" Id="R011b1e232361468f" /><Relationship Type="http://schemas.openxmlformats.org/officeDocument/2006/relationships/slide" Target="/ppt/slides/slide4.xml" Id="Rccf7dd03d4a746c8" /><Relationship Type="http://schemas.openxmlformats.org/officeDocument/2006/relationships/slide" Target="/ppt/slides/slide5.xml" Id="R4e04cd4fa464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056897980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a98e6906449d3" /><Relationship Type="http://schemas.openxmlformats.org/officeDocument/2006/relationships/theme" Target="/ppt/slideMasters/theme/theme1.xml" Id="R9a363ede6a24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a98e69064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f9c9c6f55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16d54c3fd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7db3fdd8b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bae7be306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43219805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KOMMUNE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25 03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postmottak@grimstad.kommune.no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www.grimstad.kommune.no/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