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0350e1c6314b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c1760d86fc4091"/>
  </p:sldMasterIdLst>
  <p:sldIdLst>
    <p:sldId xmlns:r="http://schemas.openxmlformats.org/officeDocument/2006/relationships" id="256" r:id="R5afa100cd5fa4bf3"/>
    <p:sldId xmlns:r="http://schemas.openxmlformats.org/officeDocument/2006/relationships" id="257" r:id="R8c3b9d7cebf547d9"/>
    <p:sldId xmlns:r="http://schemas.openxmlformats.org/officeDocument/2006/relationships" id="258" r:id="Ref24e5a87a7a4aae"/>
    <p:sldId xmlns:r="http://schemas.openxmlformats.org/officeDocument/2006/relationships" id="259" r:id="Rf6478bae33d14be4"/>
    <p:sldId xmlns:r="http://schemas.openxmlformats.org/officeDocument/2006/relationships" id="260" r:id="R02879ac3c78f4b0c"/>
    <p:sldId xmlns:r="http://schemas.openxmlformats.org/officeDocument/2006/relationships" id="261" r:id="R708c1143f7e148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c1760d86fc4091" /><Relationship Type="http://schemas.openxmlformats.org/officeDocument/2006/relationships/slide" Target="/ppt/slides/slide1.xml" Id="R5afa100cd5fa4bf3" /><Relationship Type="http://schemas.openxmlformats.org/officeDocument/2006/relationships/slide" Target="/ppt/slides/slide2.xml" Id="R8c3b9d7cebf547d9" /><Relationship Type="http://schemas.openxmlformats.org/officeDocument/2006/relationships/slide" Target="/ppt/slides/slide3.xml" Id="Ref24e5a87a7a4aae" /><Relationship Type="http://schemas.openxmlformats.org/officeDocument/2006/relationships/slide" Target="/ppt/slides/slide4.xml" Id="Rf6478bae33d14be4" /><Relationship Type="http://schemas.openxmlformats.org/officeDocument/2006/relationships/slide" Target="/ppt/slides/slide5.xml" Id="R02879ac3c78f4b0c" /><Relationship Type="http://schemas.openxmlformats.org/officeDocument/2006/relationships/slide" Target="/ppt/slides/slide6.xml" Id="R708c1143f7e148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81ce84ea7c47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5640045ba465b" /><Relationship Type="http://schemas.openxmlformats.org/officeDocument/2006/relationships/theme" Target="/ppt/slideMasters/theme/theme1.xml" Id="Rb66bed77260c4a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65640045ba46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cfba779f44d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5c77e9e514e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56b9a974240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0e5b30cf148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bbe09089a48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19be00ea341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GRIMSTAD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Arendalsveien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4878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 25 03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postmottak@grimstad.kommune.no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www.grimstad.kommune.no/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864 964 702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GRIMSTAD KOMMUNE</a:t>
            </a:r>
          </a:p>
        </p:txBody>
      </p:sp>
    </p:spTree>
  </p:cSld>
  <p:clrMapOvr>
    <a:masterClrMapping xmlns:a="http://schemas.openxmlformats.org/drawingml/2006/main"/>
  </p:clrMapOvr>
</p:sld>
</file>