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de066d54a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90aababef4e1a"/>
  </p:sldMasterIdLst>
  <p:sldIdLst>
    <p:sldId xmlns:r="http://schemas.openxmlformats.org/officeDocument/2006/relationships" id="256" r:id="R6888bdfb722f4543"/>
    <p:sldId xmlns:r="http://schemas.openxmlformats.org/officeDocument/2006/relationships" id="257" r:id="R0f3418b953c44d4f"/>
    <p:sldId xmlns:r="http://schemas.openxmlformats.org/officeDocument/2006/relationships" id="258" r:id="Rc2c6850e024c4d29"/>
    <p:sldId xmlns:r="http://schemas.openxmlformats.org/officeDocument/2006/relationships" id="259" r:id="R6074d99087d04b49"/>
    <p:sldId xmlns:r="http://schemas.openxmlformats.org/officeDocument/2006/relationships" id="260" r:id="R324743dee0b9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90aababef4e1a" /><Relationship Type="http://schemas.openxmlformats.org/officeDocument/2006/relationships/slide" Target="/ppt/slides/slide1.xml" Id="R6888bdfb722f4543" /><Relationship Type="http://schemas.openxmlformats.org/officeDocument/2006/relationships/slide" Target="/ppt/slides/slide2.xml" Id="R0f3418b953c44d4f" /><Relationship Type="http://schemas.openxmlformats.org/officeDocument/2006/relationships/slide" Target="/ppt/slides/slide3.xml" Id="Rc2c6850e024c4d29" /><Relationship Type="http://schemas.openxmlformats.org/officeDocument/2006/relationships/slide" Target="/ppt/slides/slide4.xml" Id="R6074d99087d04b49" /><Relationship Type="http://schemas.openxmlformats.org/officeDocument/2006/relationships/slide" Target="/ppt/slides/slide5.xml" Id="R324743dee0b9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153672f47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501bf842a45c3" /><Relationship Type="http://schemas.openxmlformats.org/officeDocument/2006/relationships/theme" Target="/ppt/slideMasters/theme/theme1.xml" Id="Rccec7b05b2fb4e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501bf842a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616c54be9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50cd8fd5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591ab46df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8e7ca054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28d423091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