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f32bbd799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7ffa763874992"/>
  </p:sldMasterIdLst>
  <p:sldIdLst>
    <p:sldId xmlns:r="http://schemas.openxmlformats.org/officeDocument/2006/relationships" id="256" r:id="R81786d57cf2b4a5e"/>
    <p:sldId xmlns:r="http://schemas.openxmlformats.org/officeDocument/2006/relationships" id="257" r:id="R28e841e89f99407e"/>
    <p:sldId xmlns:r="http://schemas.openxmlformats.org/officeDocument/2006/relationships" id="258" r:id="Rcc49f1a9c181438c"/>
    <p:sldId xmlns:r="http://schemas.openxmlformats.org/officeDocument/2006/relationships" id="259" r:id="Re74f2897a7104f44"/>
    <p:sldId xmlns:r="http://schemas.openxmlformats.org/officeDocument/2006/relationships" id="260" r:id="R17b906190001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7ffa763874992" /><Relationship Type="http://schemas.openxmlformats.org/officeDocument/2006/relationships/slide" Target="/ppt/slides/slide1.xml" Id="R81786d57cf2b4a5e" /><Relationship Type="http://schemas.openxmlformats.org/officeDocument/2006/relationships/slide" Target="/ppt/slides/slide2.xml" Id="R28e841e89f99407e" /><Relationship Type="http://schemas.openxmlformats.org/officeDocument/2006/relationships/slide" Target="/ppt/slides/slide3.xml" Id="Rcc49f1a9c181438c" /><Relationship Type="http://schemas.openxmlformats.org/officeDocument/2006/relationships/slide" Target="/ppt/slides/slide4.xml" Id="Re74f2897a7104f44" /><Relationship Type="http://schemas.openxmlformats.org/officeDocument/2006/relationships/slide" Target="/ppt/slides/slide5.xml" Id="R17b906190001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005f95c52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daa6b04d4ced" /><Relationship Type="http://schemas.openxmlformats.org/officeDocument/2006/relationships/theme" Target="/ppt/slideMasters/theme/theme1.xml" Id="R6c4ada30abad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1daa6b04d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624f4449c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ac49d4e2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a4aeb0af7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b274656b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c6e2daeba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GJERDRUM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 KOMMUNE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Gjerivegen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www.gjerdrum.kommune.no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864 949 762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GJERDRUM KOMMUNE</a:t>
            </a:r>
          </a:p>
        </p:txBody>
      </p:sp>
    </p:spTree>
  </p:cSld>
  <p:clrMapOvr>
    <a:masterClrMapping xmlns:a="http://schemas.openxmlformats.org/drawingml/2006/main"/>
  </p:clrMapOvr>
</p:sld>
</file>