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0208f8f4ef48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ac05cffa004fa5"/>
  </p:sldMasterIdLst>
  <p:sldIdLst>
    <p:sldId xmlns:r="http://schemas.openxmlformats.org/officeDocument/2006/relationships" id="256" r:id="R7d925bb8244941db"/>
    <p:sldId xmlns:r="http://schemas.openxmlformats.org/officeDocument/2006/relationships" id="257" r:id="Rd7df8bddd7b44aa2"/>
    <p:sldId xmlns:r="http://schemas.openxmlformats.org/officeDocument/2006/relationships" id="258" r:id="R8fab9fa1ed7643b3"/>
    <p:sldId xmlns:r="http://schemas.openxmlformats.org/officeDocument/2006/relationships" id="259" r:id="R96bef50329804026"/>
    <p:sldId xmlns:r="http://schemas.openxmlformats.org/officeDocument/2006/relationships" id="260" r:id="R15ed38827f8043a8"/>
    <p:sldId xmlns:r="http://schemas.openxmlformats.org/officeDocument/2006/relationships" id="261" r:id="R0e13dff8ef574f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ac05cffa004fa5" /><Relationship Type="http://schemas.openxmlformats.org/officeDocument/2006/relationships/slide" Target="/ppt/slides/slide1.xml" Id="R7d925bb8244941db" /><Relationship Type="http://schemas.openxmlformats.org/officeDocument/2006/relationships/slide" Target="/ppt/slides/slide2.xml" Id="Rd7df8bddd7b44aa2" /><Relationship Type="http://schemas.openxmlformats.org/officeDocument/2006/relationships/slide" Target="/ppt/slides/slide3.xml" Id="R8fab9fa1ed7643b3" /><Relationship Type="http://schemas.openxmlformats.org/officeDocument/2006/relationships/slide" Target="/ppt/slides/slide4.xml" Id="R96bef50329804026" /><Relationship Type="http://schemas.openxmlformats.org/officeDocument/2006/relationships/slide" Target="/ppt/slides/slide5.xml" Id="R15ed38827f8043a8" /><Relationship Type="http://schemas.openxmlformats.org/officeDocument/2006/relationships/slide" Target="/ppt/slides/slide6.xml" Id="R0e13dff8ef574f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4f36ef2cd143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6782f228b4743" /><Relationship Type="http://schemas.openxmlformats.org/officeDocument/2006/relationships/theme" Target="/ppt/slideMasters/theme/theme1.xml" Id="Rfce97c454ee846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76782f228b47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1314a26ba47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8185978f044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e20e878fc48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fb7a93c6243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690afd30e47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f50e218914c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GJERDRUM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Gjerivegen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postmottak@gjerdrum.kommune.no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www.gjerdrum.kommune.no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864 949 762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