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3cb231d48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7192d31224659"/>
  </p:sldMasterIdLst>
  <p:sldIdLst>
    <p:sldId xmlns:r="http://schemas.openxmlformats.org/officeDocument/2006/relationships" id="256" r:id="Rd9a891bbd5914287"/>
    <p:sldId xmlns:r="http://schemas.openxmlformats.org/officeDocument/2006/relationships" id="257" r:id="Rf5c5d9eca45a4ec9"/>
    <p:sldId xmlns:r="http://schemas.openxmlformats.org/officeDocument/2006/relationships" id="258" r:id="R0d3a5dbaba744a42"/>
    <p:sldId xmlns:r="http://schemas.openxmlformats.org/officeDocument/2006/relationships" id="259" r:id="R455ca5fa6d9c4e21"/>
    <p:sldId xmlns:r="http://schemas.openxmlformats.org/officeDocument/2006/relationships" id="260" r:id="R8be01fcb1edf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7192d31224659" /><Relationship Type="http://schemas.openxmlformats.org/officeDocument/2006/relationships/slide" Target="/ppt/slides/slide1.xml" Id="Rd9a891bbd5914287" /><Relationship Type="http://schemas.openxmlformats.org/officeDocument/2006/relationships/slide" Target="/ppt/slides/slide2.xml" Id="Rf5c5d9eca45a4ec9" /><Relationship Type="http://schemas.openxmlformats.org/officeDocument/2006/relationships/slide" Target="/ppt/slides/slide3.xml" Id="R0d3a5dbaba744a42" /><Relationship Type="http://schemas.openxmlformats.org/officeDocument/2006/relationships/slide" Target="/ppt/slides/slide4.xml" Id="R455ca5fa6d9c4e21" /><Relationship Type="http://schemas.openxmlformats.org/officeDocument/2006/relationships/slide" Target="/ppt/slides/slide5.xml" Id="R8be01fcb1edf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e7356b41d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71cc1aac54c34" /><Relationship Type="http://schemas.openxmlformats.org/officeDocument/2006/relationships/theme" Target="/ppt/slideMasters/theme/theme1.xml" Id="R0bfed0b61b64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71cc1aac5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721ec8e8f4a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c07ea096d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4e33af354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de2d728d2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5f405f2fb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OSTERØY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 KOMMUNE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Geitaryggen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864 338 712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