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3db2ccf02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035bd826e4a75"/>
  </p:sldMasterIdLst>
  <p:sldIdLst>
    <p:sldId xmlns:r="http://schemas.openxmlformats.org/officeDocument/2006/relationships" id="256" r:id="Rb93b318da425468c"/>
    <p:sldId xmlns:r="http://schemas.openxmlformats.org/officeDocument/2006/relationships" id="257" r:id="Rcd53c54016f34a6a"/>
    <p:sldId xmlns:r="http://schemas.openxmlformats.org/officeDocument/2006/relationships" id="258" r:id="R60a0aa0a3f6b4643"/>
    <p:sldId xmlns:r="http://schemas.openxmlformats.org/officeDocument/2006/relationships" id="259" r:id="Rf76037678b6442d2"/>
    <p:sldId xmlns:r="http://schemas.openxmlformats.org/officeDocument/2006/relationships" id="260" r:id="Ra297dc4f84f2463c"/>
    <p:sldId xmlns:r="http://schemas.openxmlformats.org/officeDocument/2006/relationships" id="261" r:id="R92973ae63a24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035bd826e4a75" /><Relationship Type="http://schemas.openxmlformats.org/officeDocument/2006/relationships/slide" Target="/ppt/slides/slide1.xml" Id="Rb93b318da425468c" /><Relationship Type="http://schemas.openxmlformats.org/officeDocument/2006/relationships/slide" Target="/ppt/slides/slide2.xml" Id="Rcd53c54016f34a6a" /><Relationship Type="http://schemas.openxmlformats.org/officeDocument/2006/relationships/slide" Target="/ppt/slides/slide3.xml" Id="R60a0aa0a3f6b4643" /><Relationship Type="http://schemas.openxmlformats.org/officeDocument/2006/relationships/slide" Target="/ppt/slides/slide4.xml" Id="Rf76037678b6442d2" /><Relationship Type="http://schemas.openxmlformats.org/officeDocument/2006/relationships/slide" Target="/ppt/slides/slide5.xml" Id="Ra297dc4f84f2463c" /><Relationship Type="http://schemas.openxmlformats.org/officeDocument/2006/relationships/slide" Target="/ppt/slides/slide6.xml" Id="R92973ae63a24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f9140decf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b03aa6aa4c74" /><Relationship Type="http://schemas.openxmlformats.org/officeDocument/2006/relationships/theme" Target="/ppt/slideMasters/theme/theme1.xml" Id="R3b3916c3f83d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9b03aa6aa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8d405715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cb3f85d0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51d290c73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ec60634a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99c62476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c578dbddf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