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ebbead522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753b846534f5e"/>
  </p:sldMasterIdLst>
  <p:sldIdLst>
    <p:sldId xmlns:r="http://schemas.openxmlformats.org/officeDocument/2006/relationships" id="256" r:id="Rceccb45183264b96"/>
    <p:sldId xmlns:r="http://schemas.openxmlformats.org/officeDocument/2006/relationships" id="257" r:id="R98d7556a4e3d41d2"/>
    <p:sldId xmlns:r="http://schemas.openxmlformats.org/officeDocument/2006/relationships" id="258" r:id="Rbfa10e06f4954dff"/>
    <p:sldId xmlns:r="http://schemas.openxmlformats.org/officeDocument/2006/relationships" id="259" r:id="R59e96f40403841cb"/>
    <p:sldId xmlns:r="http://schemas.openxmlformats.org/officeDocument/2006/relationships" id="260" r:id="Rd6b597c2432a42e9"/>
    <p:sldId xmlns:r="http://schemas.openxmlformats.org/officeDocument/2006/relationships" id="261" r:id="Raf22f89791534585"/>
    <p:sldId xmlns:r="http://schemas.openxmlformats.org/officeDocument/2006/relationships" id="262" r:id="R77969210763e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753b846534f5e" /><Relationship Type="http://schemas.openxmlformats.org/officeDocument/2006/relationships/slide" Target="/ppt/slides/slide1.xml" Id="Rceccb45183264b96" /><Relationship Type="http://schemas.openxmlformats.org/officeDocument/2006/relationships/slide" Target="/ppt/slides/slide2.xml" Id="R98d7556a4e3d41d2" /><Relationship Type="http://schemas.openxmlformats.org/officeDocument/2006/relationships/slide" Target="/ppt/slides/slide3.xml" Id="Rbfa10e06f4954dff" /><Relationship Type="http://schemas.openxmlformats.org/officeDocument/2006/relationships/slide" Target="/ppt/slides/slide4.xml" Id="R59e96f40403841cb" /><Relationship Type="http://schemas.openxmlformats.org/officeDocument/2006/relationships/slide" Target="/ppt/slides/slide5.xml" Id="Rd6b597c2432a42e9" /><Relationship Type="http://schemas.openxmlformats.org/officeDocument/2006/relationships/slide" Target="/ppt/slides/slide6.xml" Id="Raf22f89791534585" /><Relationship Type="http://schemas.openxmlformats.org/officeDocument/2006/relationships/slide" Target="/ppt/slides/slide7.xml" Id="R77969210763e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f4f01a439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85b705fd64636" /><Relationship Type="http://schemas.openxmlformats.org/officeDocument/2006/relationships/theme" Target="/ppt/slideMasters/theme/theme1.xml" Id="R38b1a4e5be4b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85b705fd6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08445ee01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720910ce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395e5b50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4cbcd0fb1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68593d79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80ad23c6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cb7dbc69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82 206 591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−18 154 951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253 681 880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299 306 319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860 474 522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