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2027ed705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1c8afb4ba4ea5"/>
  </p:sldMasterIdLst>
  <p:sldIdLst>
    <p:sldId xmlns:r="http://schemas.openxmlformats.org/officeDocument/2006/relationships" id="256" r:id="R372886ab49bf4d34"/>
    <p:sldId xmlns:r="http://schemas.openxmlformats.org/officeDocument/2006/relationships" id="257" r:id="R868ecb22e2074dec"/>
    <p:sldId xmlns:r="http://schemas.openxmlformats.org/officeDocument/2006/relationships" id="258" r:id="R0ec94f98f55e42cb"/>
    <p:sldId xmlns:r="http://schemas.openxmlformats.org/officeDocument/2006/relationships" id="259" r:id="R0d4317249fd34b44"/>
    <p:sldId xmlns:r="http://schemas.openxmlformats.org/officeDocument/2006/relationships" id="260" r:id="R34e0eb2b8e3746de"/>
    <p:sldId xmlns:r="http://schemas.openxmlformats.org/officeDocument/2006/relationships" id="261" r:id="R6401b843ffe5417f"/>
    <p:sldId xmlns:r="http://schemas.openxmlformats.org/officeDocument/2006/relationships" id="262" r:id="Rf037cb5d7405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1c8afb4ba4ea5" /><Relationship Type="http://schemas.openxmlformats.org/officeDocument/2006/relationships/slide" Target="/ppt/slides/slide1.xml" Id="R372886ab49bf4d34" /><Relationship Type="http://schemas.openxmlformats.org/officeDocument/2006/relationships/slide" Target="/ppt/slides/slide2.xml" Id="R868ecb22e2074dec" /><Relationship Type="http://schemas.openxmlformats.org/officeDocument/2006/relationships/slide" Target="/ppt/slides/slide3.xml" Id="R0ec94f98f55e42cb" /><Relationship Type="http://schemas.openxmlformats.org/officeDocument/2006/relationships/slide" Target="/ppt/slides/slide4.xml" Id="R0d4317249fd34b44" /><Relationship Type="http://schemas.openxmlformats.org/officeDocument/2006/relationships/slide" Target="/ppt/slides/slide5.xml" Id="R34e0eb2b8e3746de" /><Relationship Type="http://schemas.openxmlformats.org/officeDocument/2006/relationships/slide" Target="/ppt/slides/slide6.xml" Id="R6401b843ffe5417f" /><Relationship Type="http://schemas.openxmlformats.org/officeDocument/2006/relationships/slide" Target="/ppt/slides/slide7.xml" Id="Rf037cb5d7405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55f14fd61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ca8314034ed2" /><Relationship Type="http://schemas.openxmlformats.org/officeDocument/2006/relationships/theme" Target="/ppt/slideMasters/theme/theme1.xml" Id="Rcfc9cc41cc73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dca831403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fcda7dac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64889f2a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19391b664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648325cd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4ee662a9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e981f1f9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13347000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156 509 222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161 327 220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GUNN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94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859 414 842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