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82680b9c3b48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529754525c4fba"/>
  </p:sldMasterIdLst>
  <p:sldIdLst>
    <p:sldId xmlns:r="http://schemas.openxmlformats.org/officeDocument/2006/relationships" id="256" r:id="R6cfb419e479342f6"/>
    <p:sldId xmlns:r="http://schemas.openxmlformats.org/officeDocument/2006/relationships" id="257" r:id="Rc7f53ac90efa4772"/>
    <p:sldId xmlns:r="http://schemas.openxmlformats.org/officeDocument/2006/relationships" id="258" r:id="R39bcfecf8a3a4aba"/>
    <p:sldId xmlns:r="http://schemas.openxmlformats.org/officeDocument/2006/relationships" id="259" r:id="Rb2af4d6cad29440c"/>
    <p:sldId xmlns:r="http://schemas.openxmlformats.org/officeDocument/2006/relationships" id="260" r:id="R9952f1bd9ec64706"/>
    <p:sldId xmlns:r="http://schemas.openxmlformats.org/officeDocument/2006/relationships" id="261" r:id="R67badf5accc441c1"/>
    <p:sldId xmlns:r="http://schemas.openxmlformats.org/officeDocument/2006/relationships" id="262" r:id="R345902a2fdc842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29754525c4fba" /><Relationship Type="http://schemas.openxmlformats.org/officeDocument/2006/relationships/slide" Target="/ppt/slides/slide1.xml" Id="R6cfb419e479342f6" /><Relationship Type="http://schemas.openxmlformats.org/officeDocument/2006/relationships/slide" Target="/ppt/slides/slide2.xml" Id="Rc7f53ac90efa4772" /><Relationship Type="http://schemas.openxmlformats.org/officeDocument/2006/relationships/slide" Target="/ppt/slides/slide3.xml" Id="R39bcfecf8a3a4aba" /><Relationship Type="http://schemas.openxmlformats.org/officeDocument/2006/relationships/slide" Target="/ppt/slides/slide4.xml" Id="Rb2af4d6cad29440c" /><Relationship Type="http://schemas.openxmlformats.org/officeDocument/2006/relationships/slide" Target="/ppt/slides/slide5.xml" Id="R9952f1bd9ec64706" /><Relationship Type="http://schemas.openxmlformats.org/officeDocument/2006/relationships/slide" Target="/ppt/slides/slide6.xml" Id="R67badf5accc441c1" /><Relationship Type="http://schemas.openxmlformats.org/officeDocument/2006/relationships/slide" Target="/ppt/slides/slide7.xml" Id="R345902a2fdc842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fc017394744e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c39b3e9ec4518" /><Relationship Type="http://schemas.openxmlformats.org/officeDocument/2006/relationships/theme" Target="/ppt/slideMasters/theme/theme1.xml" Id="Rac84d51539b747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3c39b3e9ec45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213f6278e4a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a21ba89394f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30c6593cc44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82f94130f4b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e8ff1032c42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7a17603d14c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92cb3526b4a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 FINANS AS ble etablert [år] og holder til i Leksvik.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400 503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−464 077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484 282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6 254 300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8 015 670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JAHN KÅRE WINGE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Karetveien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7120 Leksvik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856 910 792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