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743c85520a42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44a10089cb492c"/>
  </p:sldMasterIdLst>
  <p:sldIdLst>
    <p:sldId xmlns:r="http://schemas.openxmlformats.org/officeDocument/2006/relationships" id="256" r:id="Ra44e2b4e52ac49ff"/>
    <p:sldId xmlns:r="http://schemas.openxmlformats.org/officeDocument/2006/relationships" id="257" r:id="R2b32b52d8b834553"/>
    <p:sldId xmlns:r="http://schemas.openxmlformats.org/officeDocument/2006/relationships" id="258" r:id="Rfb7101b510b7473a"/>
    <p:sldId xmlns:r="http://schemas.openxmlformats.org/officeDocument/2006/relationships" id="259" r:id="R5d1ae2f1f5824469"/>
    <p:sldId xmlns:r="http://schemas.openxmlformats.org/officeDocument/2006/relationships" id="260" r:id="R520fa9efce184562"/>
    <p:sldId xmlns:r="http://schemas.openxmlformats.org/officeDocument/2006/relationships" id="261" r:id="R2e9a2b0a99964c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44a10089cb492c" /><Relationship Type="http://schemas.openxmlformats.org/officeDocument/2006/relationships/slide" Target="/ppt/slides/slide1.xml" Id="Ra44e2b4e52ac49ff" /><Relationship Type="http://schemas.openxmlformats.org/officeDocument/2006/relationships/slide" Target="/ppt/slides/slide2.xml" Id="R2b32b52d8b834553" /><Relationship Type="http://schemas.openxmlformats.org/officeDocument/2006/relationships/slide" Target="/ppt/slides/slide3.xml" Id="Rfb7101b510b7473a" /><Relationship Type="http://schemas.openxmlformats.org/officeDocument/2006/relationships/slide" Target="/ppt/slides/slide4.xml" Id="R5d1ae2f1f5824469" /><Relationship Type="http://schemas.openxmlformats.org/officeDocument/2006/relationships/slide" Target="/ppt/slides/slide5.xml" Id="R520fa9efce184562" /><Relationship Type="http://schemas.openxmlformats.org/officeDocument/2006/relationships/slide" Target="/ppt/slides/slide6.xml" Id="R2e9a2b0a99964c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e2e5b8ae744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45d393edb426a" /><Relationship Type="http://schemas.openxmlformats.org/officeDocument/2006/relationships/theme" Target="/ppt/slideMasters/theme/theme1.xml" Id="R1c6ae2988efd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745d393edb42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2629b0ec2947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f9b7ba816f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b68f48834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956c798c204b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cc6b0c06a48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c65ed9b6144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SVATSUM SAMVIRKELAG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SVATSUM SAMVIRKELAG SA ble etablert [år] og holder til i Svatsum.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13 632 887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−31 504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771 096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2 277 998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Gardan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2657 Svatsum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22 90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joker.svatsum@ngbutikk.net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855 011 352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SVATSUM SAMVIRKELAG SA</a:t>
            </a:r>
          </a:p>
        </p:txBody>
      </p:sp>
    </p:spTree>
  </p:cSld>
  <p:clrMapOvr>
    <a:masterClrMapping xmlns:a="http://schemas.openxmlformats.org/drawingml/2006/main"/>
  </p:clrMapOvr>
</p:sld>
</file>