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89d5fc148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d8f479a404aa6"/>
  </p:sldMasterIdLst>
  <p:sldIdLst>
    <p:sldId xmlns:r="http://schemas.openxmlformats.org/officeDocument/2006/relationships" id="256" r:id="R0f3e434db3a745e4"/>
    <p:sldId xmlns:r="http://schemas.openxmlformats.org/officeDocument/2006/relationships" id="257" r:id="R7dd83b9bd1e84de8"/>
    <p:sldId xmlns:r="http://schemas.openxmlformats.org/officeDocument/2006/relationships" id="258" r:id="Rf08b08a6fc334989"/>
    <p:sldId xmlns:r="http://schemas.openxmlformats.org/officeDocument/2006/relationships" id="259" r:id="R818be62d6d6f46a8"/>
    <p:sldId xmlns:r="http://schemas.openxmlformats.org/officeDocument/2006/relationships" id="260" r:id="R400a3f47100f42bb"/>
    <p:sldId xmlns:r="http://schemas.openxmlformats.org/officeDocument/2006/relationships" id="261" r:id="Rc5bfdf3e21334d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d8f479a404aa6" /><Relationship Type="http://schemas.openxmlformats.org/officeDocument/2006/relationships/slide" Target="/ppt/slides/slide1.xml" Id="R0f3e434db3a745e4" /><Relationship Type="http://schemas.openxmlformats.org/officeDocument/2006/relationships/slide" Target="/ppt/slides/slide2.xml" Id="R7dd83b9bd1e84de8" /><Relationship Type="http://schemas.openxmlformats.org/officeDocument/2006/relationships/slide" Target="/ppt/slides/slide3.xml" Id="Rf08b08a6fc334989" /><Relationship Type="http://schemas.openxmlformats.org/officeDocument/2006/relationships/slide" Target="/ppt/slides/slide4.xml" Id="R818be62d6d6f46a8" /><Relationship Type="http://schemas.openxmlformats.org/officeDocument/2006/relationships/slide" Target="/ppt/slides/slide5.xml" Id="R400a3f47100f42bb" /><Relationship Type="http://schemas.openxmlformats.org/officeDocument/2006/relationships/slide" Target="/ppt/slides/slide6.xml" Id="Rc5bfdf3e21334d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0993b0e6240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1a5e748734aa8" /><Relationship Type="http://schemas.openxmlformats.org/officeDocument/2006/relationships/theme" Target="/ppt/slideMasters/theme/theme1.xml" Id="Rf8e5f538cf94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1a5e748734a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0142932ac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cd5a4c819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e1eea2206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2a78de7be42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ac8d907ec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b0d34c04b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SVATSUM SAMVIRKELAG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2657 Svatsum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90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joker.svatsum@ngbutikk.net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855 011 352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