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bee61f50a4e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f0ee55516c43ce"/>
  </p:sldMasterIdLst>
  <p:sldIdLst>
    <p:sldId xmlns:r="http://schemas.openxmlformats.org/officeDocument/2006/relationships" id="256" r:id="Rdae5d15fe662400b"/>
    <p:sldId xmlns:r="http://schemas.openxmlformats.org/officeDocument/2006/relationships" id="257" r:id="Rdbb6238c11924966"/>
    <p:sldId xmlns:r="http://schemas.openxmlformats.org/officeDocument/2006/relationships" id="258" r:id="Rb61dc164ee894bda"/>
    <p:sldId xmlns:r="http://schemas.openxmlformats.org/officeDocument/2006/relationships" id="259" r:id="Re4743ff9acc542c6"/>
    <p:sldId xmlns:r="http://schemas.openxmlformats.org/officeDocument/2006/relationships" id="260" r:id="Rf44fb698ea674140"/>
    <p:sldId xmlns:r="http://schemas.openxmlformats.org/officeDocument/2006/relationships" id="261" r:id="R97adcaa13b5941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f0ee55516c43ce" /><Relationship Type="http://schemas.openxmlformats.org/officeDocument/2006/relationships/slide" Target="/ppt/slides/slide1.xml" Id="Rdae5d15fe662400b" /><Relationship Type="http://schemas.openxmlformats.org/officeDocument/2006/relationships/slide" Target="/ppt/slides/slide2.xml" Id="Rdbb6238c11924966" /><Relationship Type="http://schemas.openxmlformats.org/officeDocument/2006/relationships/slide" Target="/ppt/slides/slide3.xml" Id="Rb61dc164ee894bda" /><Relationship Type="http://schemas.openxmlformats.org/officeDocument/2006/relationships/slide" Target="/ppt/slides/slide4.xml" Id="Re4743ff9acc542c6" /><Relationship Type="http://schemas.openxmlformats.org/officeDocument/2006/relationships/slide" Target="/ppt/slides/slide5.xml" Id="Rf44fb698ea674140" /><Relationship Type="http://schemas.openxmlformats.org/officeDocument/2006/relationships/slide" Target="/ppt/slides/slide6.xml" Id="R97adcaa13b5941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2f81a1b364d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3be3e41604ab0" /><Relationship Type="http://schemas.openxmlformats.org/officeDocument/2006/relationships/theme" Target="/ppt/slideMasters/theme/theme1.xml" Id="R644304ac4df8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e3be3e41604a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a825a8878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9b591beb74a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b67c3208c4c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f221e2f1d42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f1792023a4a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4b61ec759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NESJESTRANDA SAMVIRKELAG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NESJESTRANDA SAMVIRKELAG ble etablert [år] og holder til i Skåla.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1 798 430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10 313 192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10 854 879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Nesjestranda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6456 Skåla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853 455 822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NESJESTRANDA SAMVIRKELAG</a:t>
            </a:r>
          </a:p>
        </p:txBody>
      </p:sp>
    </p:spTree>
  </p:cSld>
  <p:clrMapOvr>
    <a:masterClrMapping xmlns:a="http://schemas.openxmlformats.org/drawingml/2006/main"/>
  </p:clrMapOvr>
</p:sld>
</file>