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b389b3318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b17eab41124d16"/>
  </p:sldMasterIdLst>
  <p:sldIdLst>
    <p:sldId xmlns:r="http://schemas.openxmlformats.org/officeDocument/2006/relationships" id="256" r:id="R2be2aa0898654a50"/>
    <p:sldId xmlns:r="http://schemas.openxmlformats.org/officeDocument/2006/relationships" id="257" r:id="R0d6d13fed3954276"/>
    <p:sldId xmlns:r="http://schemas.openxmlformats.org/officeDocument/2006/relationships" id="258" r:id="Rf1b9e77fc5854499"/>
    <p:sldId xmlns:r="http://schemas.openxmlformats.org/officeDocument/2006/relationships" id="259" r:id="R71734c4496c84b33"/>
    <p:sldId xmlns:r="http://schemas.openxmlformats.org/officeDocument/2006/relationships" id="260" r:id="Rbb1bb67597594868"/>
    <p:sldId xmlns:r="http://schemas.openxmlformats.org/officeDocument/2006/relationships" id="261" r:id="R66fdd4c1cde14e07"/>
    <p:sldId xmlns:r="http://schemas.openxmlformats.org/officeDocument/2006/relationships" id="262" r:id="R8691890c6bd2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17eab41124d16" /><Relationship Type="http://schemas.openxmlformats.org/officeDocument/2006/relationships/slide" Target="/ppt/slides/slide1.xml" Id="R2be2aa0898654a50" /><Relationship Type="http://schemas.openxmlformats.org/officeDocument/2006/relationships/slide" Target="/ppt/slides/slide2.xml" Id="R0d6d13fed3954276" /><Relationship Type="http://schemas.openxmlformats.org/officeDocument/2006/relationships/slide" Target="/ppt/slides/slide3.xml" Id="Rf1b9e77fc5854499" /><Relationship Type="http://schemas.openxmlformats.org/officeDocument/2006/relationships/slide" Target="/ppt/slides/slide4.xml" Id="R71734c4496c84b33" /><Relationship Type="http://schemas.openxmlformats.org/officeDocument/2006/relationships/slide" Target="/ppt/slides/slide5.xml" Id="Rbb1bb67597594868" /><Relationship Type="http://schemas.openxmlformats.org/officeDocument/2006/relationships/slide" Target="/ppt/slides/slide6.xml" Id="R66fdd4c1cde14e07" /><Relationship Type="http://schemas.openxmlformats.org/officeDocument/2006/relationships/slide" Target="/ppt/slides/slide7.xml" Id="R8691890c6bd2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ead85955b4a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c30bda50f40d0" /><Relationship Type="http://schemas.openxmlformats.org/officeDocument/2006/relationships/theme" Target="/ppt/slideMasters/theme/theme1.xml" Id="Rc6cc0f6281e4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c30bda50f40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886aff57e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1fe19b6b8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a9ea274bd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224d27f70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31ffe928d44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28b53bfb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da3203c8f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KNOWLEDGE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KNOWLEDGE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−3 654 425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57 749 497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HOP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SIGVART HOP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Bergs vei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5089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852 386 622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