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edda8a7381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f635a587f473a"/>
  </p:sldMasterIdLst>
  <p:sldIdLst>
    <p:sldId xmlns:r="http://schemas.openxmlformats.org/officeDocument/2006/relationships" id="256" r:id="Re09ccbed9ff34132"/>
    <p:sldId xmlns:r="http://schemas.openxmlformats.org/officeDocument/2006/relationships" id="257" r:id="R3c07477e380a40e9"/>
    <p:sldId xmlns:r="http://schemas.openxmlformats.org/officeDocument/2006/relationships" id="258" r:id="Ra7ea2b11311f4400"/>
    <p:sldId xmlns:r="http://schemas.openxmlformats.org/officeDocument/2006/relationships" id="259" r:id="Rd98e9908ddf24040"/>
    <p:sldId xmlns:r="http://schemas.openxmlformats.org/officeDocument/2006/relationships" id="260" r:id="R06e38550253846a0"/>
    <p:sldId xmlns:r="http://schemas.openxmlformats.org/officeDocument/2006/relationships" id="261" r:id="Rebb24b7f2642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f635a587f473a" /><Relationship Type="http://schemas.openxmlformats.org/officeDocument/2006/relationships/slide" Target="/ppt/slides/slide1.xml" Id="Re09ccbed9ff34132" /><Relationship Type="http://schemas.openxmlformats.org/officeDocument/2006/relationships/slide" Target="/ppt/slides/slide2.xml" Id="R3c07477e380a40e9" /><Relationship Type="http://schemas.openxmlformats.org/officeDocument/2006/relationships/slide" Target="/ppt/slides/slide3.xml" Id="Ra7ea2b11311f4400" /><Relationship Type="http://schemas.openxmlformats.org/officeDocument/2006/relationships/slide" Target="/ppt/slides/slide4.xml" Id="Rd98e9908ddf24040" /><Relationship Type="http://schemas.openxmlformats.org/officeDocument/2006/relationships/slide" Target="/ppt/slides/slide5.xml" Id="R06e38550253846a0" /><Relationship Type="http://schemas.openxmlformats.org/officeDocument/2006/relationships/slide" Target="/ppt/slides/slide6.xml" Id="Rebb24b7f2642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615574ce848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75f94c1c648c3" /><Relationship Type="http://schemas.openxmlformats.org/officeDocument/2006/relationships/theme" Target="/ppt/slideMasters/theme/theme1.xml" Id="R86f4019bba09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75f94c1c648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1236a8b93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fe337e8af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f926d31b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8f46f91f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767fff594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ae6b9e5a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