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984b6d518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fcb138bad42d4"/>
  </p:sldMasterIdLst>
  <p:sldIdLst>
    <p:sldId xmlns:r="http://schemas.openxmlformats.org/officeDocument/2006/relationships" id="256" r:id="R5ead895fa42b43bd"/>
    <p:sldId xmlns:r="http://schemas.openxmlformats.org/officeDocument/2006/relationships" id="257" r:id="Rebf564b2848c4733"/>
    <p:sldId xmlns:r="http://schemas.openxmlformats.org/officeDocument/2006/relationships" id="258" r:id="Rfdc0bdb8f8d546ee"/>
    <p:sldId xmlns:r="http://schemas.openxmlformats.org/officeDocument/2006/relationships" id="259" r:id="R018936dc4bb64ec3"/>
    <p:sldId xmlns:r="http://schemas.openxmlformats.org/officeDocument/2006/relationships" id="260" r:id="Re6cb0af4eb9c4e37"/>
    <p:sldId xmlns:r="http://schemas.openxmlformats.org/officeDocument/2006/relationships" id="261" r:id="Rc7bc101d9267416a"/>
    <p:sldId xmlns:r="http://schemas.openxmlformats.org/officeDocument/2006/relationships" id="262" r:id="R6ab285007f2e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fcb138bad42d4" /><Relationship Type="http://schemas.openxmlformats.org/officeDocument/2006/relationships/slide" Target="/ppt/slides/slide1.xml" Id="R5ead895fa42b43bd" /><Relationship Type="http://schemas.openxmlformats.org/officeDocument/2006/relationships/slide" Target="/ppt/slides/slide2.xml" Id="Rebf564b2848c4733" /><Relationship Type="http://schemas.openxmlformats.org/officeDocument/2006/relationships/slide" Target="/ppt/slides/slide3.xml" Id="Rfdc0bdb8f8d546ee" /><Relationship Type="http://schemas.openxmlformats.org/officeDocument/2006/relationships/slide" Target="/ppt/slides/slide4.xml" Id="R018936dc4bb64ec3" /><Relationship Type="http://schemas.openxmlformats.org/officeDocument/2006/relationships/slide" Target="/ppt/slides/slide5.xml" Id="Re6cb0af4eb9c4e37" /><Relationship Type="http://schemas.openxmlformats.org/officeDocument/2006/relationships/slide" Target="/ppt/slides/slide6.xml" Id="Rc7bc101d9267416a" /><Relationship Type="http://schemas.openxmlformats.org/officeDocument/2006/relationships/slide" Target="/ppt/slides/slide7.xml" Id="R6ab285007f2e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911c6a7bb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85a266c54263" /><Relationship Type="http://schemas.openxmlformats.org/officeDocument/2006/relationships/theme" Target="/ppt/slideMasters/theme/theme1.xml" Id="R800db7370075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985a266c5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3abdfe34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166a9af8a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0c1468cb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51f15e14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2bafcf3b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da6e4037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ff21b64a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