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a9814011a40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671ab7f2b34709"/>
  </p:sldMasterIdLst>
  <p:sldIdLst>
    <p:sldId xmlns:r="http://schemas.openxmlformats.org/officeDocument/2006/relationships" id="256" r:id="R6460f054604e4d8c"/>
    <p:sldId xmlns:r="http://schemas.openxmlformats.org/officeDocument/2006/relationships" id="257" r:id="R282bdef376d8403e"/>
    <p:sldId xmlns:r="http://schemas.openxmlformats.org/officeDocument/2006/relationships" id="258" r:id="R18c02c3f4b5d40e5"/>
    <p:sldId xmlns:r="http://schemas.openxmlformats.org/officeDocument/2006/relationships" id="259" r:id="R1f2b9f86fedc4846"/>
    <p:sldId xmlns:r="http://schemas.openxmlformats.org/officeDocument/2006/relationships" id="260" r:id="R9a371434b65347c1"/>
    <p:sldId xmlns:r="http://schemas.openxmlformats.org/officeDocument/2006/relationships" id="261" r:id="R286eb352f57047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71ab7f2b34709" /><Relationship Type="http://schemas.openxmlformats.org/officeDocument/2006/relationships/slide" Target="/ppt/slides/slide1.xml" Id="R6460f054604e4d8c" /><Relationship Type="http://schemas.openxmlformats.org/officeDocument/2006/relationships/slide" Target="/ppt/slides/slide2.xml" Id="R282bdef376d8403e" /><Relationship Type="http://schemas.openxmlformats.org/officeDocument/2006/relationships/slide" Target="/ppt/slides/slide3.xml" Id="R18c02c3f4b5d40e5" /><Relationship Type="http://schemas.openxmlformats.org/officeDocument/2006/relationships/slide" Target="/ppt/slides/slide4.xml" Id="R1f2b9f86fedc4846" /><Relationship Type="http://schemas.openxmlformats.org/officeDocument/2006/relationships/slide" Target="/ppt/slides/slide5.xml" Id="R9a371434b65347c1" /><Relationship Type="http://schemas.openxmlformats.org/officeDocument/2006/relationships/slide" Target="/ppt/slides/slide6.xml" Id="R286eb352f57047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d3a39a0434e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96f05ec334dec" /><Relationship Type="http://schemas.openxmlformats.org/officeDocument/2006/relationships/theme" Target="/ppt/slideMasters/theme/theme1.xml" Id="Rec37968d9abc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496f05ec33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099e879e349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7f0dc67d24c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d2962b3fa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cb5417e51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5dc3cb729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5cc4e839d4c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