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3f4493e02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e84fb4735476c"/>
  </p:sldMasterIdLst>
  <p:sldIdLst>
    <p:sldId xmlns:r="http://schemas.openxmlformats.org/officeDocument/2006/relationships" id="256" r:id="R06fbadfa1c704ec8"/>
    <p:sldId xmlns:r="http://schemas.openxmlformats.org/officeDocument/2006/relationships" id="257" r:id="Ra2d2b0c5829c4150"/>
    <p:sldId xmlns:r="http://schemas.openxmlformats.org/officeDocument/2006/relationships" id="258" r:id="Ra66cda9b41b54f5d"/>
    <p:sldId xmlns:r="http://schemas.openxmlformats.org/officeDocument/2006/relationships" id="259" r:id="R5f68839febb54121"/>
    <p:sldId xmlns:r="http://schemas.openxmlformats.org/officeDocument/2006/relationships" id="260" r:id="Rd0c4e5f1236740bb"/>
    <p:sldId xmlns:r="http://schemas.openxmlformats.org/officeDocument/2006/relationships" id="261" r:id="Rc6a0e867c81c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e84fb4735476c" /><Relationship Type="http://schemas.openxmlformats.org/officeDocument/2006/relationships/slide" Target="/ppt/slides/slide1.xml" Id="R06fbadfa1c704ec8" /><Relationship Type="http://schemas.openxmlformats.org/officeDocument/2006/relationships/slide" Target="/ppt/slides/slide2.xml" Id="Ra2d2b0c5829c4150" /><Relationship Type="http://schemas.openxmlformats.org/officeDocument/2006/relationships/slide" Target="/ppt/slides/slide3.xml" Id="Ra66cda9b41b54f5d" /><Relationship Type="http://schemas.openxmlformats.org/officeDocument/2006/relationships/slide" Target="/ppt/slides/slide4.xml" Id="R5f68839febb54121" /><Relationship Type="http://schemas.openxmlformats.org/officeDocument/2006/relationships/slide" Target="/ppt/slides/slide5.xml" Id="Rd0c4e5f1236740bb" /><Relationship Type="http://schemas.openxmlformats.org/officeDocument/2006/relationships/slide" Target="/ppt/slides/slide6.xml" Id="Rc6a0e867c81c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6597f8f8649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b930aa46d4f72" /><Relationship Type="http://schemas.openxmlformats.org/officeDocument/2006/relationships/theme" Target="/ppt/slideMasters/theme/theme1.xml" Id="R1bc1ab617a42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5b930aa46d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ef86abb01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8a1da88ae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e3acd1063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b380d4dd4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22142393c42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8eb6ec9824c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