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96c4a8a18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5bbb83b3c4705"/>
  </p:sldMasterIdLst>
  <p:sldIdLst>
    <p:sldId xmlns:r="http://schemas.openxmlformats.org/officeDocument/2006/relationships" id="256" r:id="Ree9d6e042a64493b"/>
    <p:sldId xmlns:r="http://schemas.openxmlformats.org/officeDocument/2006/relationships" id="257" r:id="R182a0dfc79a54184"/>
    <p:sldId xmlns:r="http://schemas.openxmlformats.org/officeDocument/2006/relationships" id="258" r:id="Rb5e067e66219479d"/>
    <p:sldId xmlns:r="http://schemas.openxmlformats.org/officeDocument/2006/relationships" id="259" r:id="R25d843ef6de94f96"/>
    <p:sldId xmlns:r="http://schemas.openxmlformats.org/officeDocument/2006/relationships" id="260" r:id="R9ec7aaad75c54aa0"/>
    <p:sldId xmlns:r="http://schemas.openxmlformats.org/officeDocument/2006/relationships" id="261" r:id="R685b049340604138"/>
    <p:sldId xmlns:r="http://schemas.openxmlformats.org/officeDocument/2006/relationships" id="262" r:id="R96b06c76b8a0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5bbb83b3c4705" /><Relationship Type="http://schemas.openxmlformats.org/officeDocument/2006/relationships/slide" Target="/ppt/slides/slide1.xml" Id="Ree9d6e042a64493b" /><Relationship Type="http://schemas.openxmlformats.org/officeDocument/2006/relationships/slide" Target="/ppt/slides/slide2.xml" Id="R182a0dfc79a54184" /><Relationship Type="http://schemas.openxmlformats.org/officeDocument/2006/relationships/slide" Target="/ppt/slides/slide3.xml" Id="Rb5e067e66219479d" /><Relationship Type="http://schemas.openxmlformats.org/officeDocument/2006/relationships/slide" Target="/ppt/slides/slide4.xml" Id="R25d843ef6de94f96" /><Relationship Type="http://schemas.openxmlformats.org/officeDocument/2006/relationships/slide" Target="/ppt/slides/slide5.xml" Id="R9ec7aaad75c54aa0" /><Relationship Type="http://schemas.openxmlformats.org/officeDocument/2006/relationships/slide" Target="/ppt/slides/slide6.xml" Id="R685b049340604138" /><Relationship Type="http://schemas.openxmlformats.org/officeDocument/2006/relationships/slide" Target="/ppt/slides/slide7.xml" Id="R96b06c76b8a0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0b4c35769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b24545af4775" /><Relationship Type="http://schemas.openxmlformats.org/officeDocument/2006/relationships/theme" Target="/ppt/slideMasters/theme/theme1.xml" Id="R9a8892b36ea7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5b24545af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104de55d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d6c02cca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a48ec7f41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c77439e0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937aab98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f93dec0f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5d8cc38e1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KINSARVIK FRUKTUTSALG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KINSARVIK FRUKTUTSALG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47 163 371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TORLEIF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55325558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kinsarvik.no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