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58b4b53a9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ea950104e4411"/>
  </p:sldMasterIdLst>
  <p:sldIdLst>
    <p:sldId xmlns:r="http://schemas.openxmlformats.org/officeDocument/2006/relationships" id="256" r:id="R5ee08802f9504d19"/>
    <p:sldId xmlns:r="http://schemas.openxmlformats.org/officeDocument/2006/relationships" id="257" r:id="R3001064a9b4b4ab5"/>
    <p:sldId xmlns:r="http://schemas.openxmlformats.org/officeDocument/2006/relationships" id="258" r:id="Rf20e84cc856c401a"/>
    <p:sldId xmlns:r="http://schemas.openxmlformats.org/officeDocument/2006/relationships" id="259" r:id="R1966686825694357"/>
    <p:sldId xmlns:r="http://schemas.openxmlformats.org/officeDocument/2006/relationships" id="260" r:id="R7aba9d5771b4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ea950104e4411" /><Relationship Type="http://schemas.openxmlformats.org/officeDocument/2006/relationships/slide" Target="/ppt/slides/slide1.xml" Id="R5ee08802f9504d19" /><Relationship Type="http://schemas.openxmlformats.org/officeDocument/2006/relationships/slide" Target="/ppt/slides/slide2.xml" Id="R3001064a9b4b4ab5" /><Relationship Type="http://schemas.openxmlformats.org/officeDocument/2006/relationships/slide" Target="/ppt/slides/slide3.xml" Id="Rf20e84cc856c401a" /><Relationship Type="http://schemas.openxmlformats.org/officeDocument/2006/relationships/slide" Target="/ppt/slides/slide4.xml" Id="R1966686825694357" /><Relationship Type="http://schemas.openxmlformats.org/officeDocument/2006/relationships/slide" Target="/ppt/slides/slide5.xml" Id="R7aba9d5771b4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de83a4440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5659d880f4404" /><Relationship Type="http://schemas.openxmlformats.org/officeDocument/2006/relationships/theme" Target="/ppt/slideMasters/theme/theme1.xml" Id="R06c4dce77831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5659d880f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8a9aa49a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756603d8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7dc7e8abf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659e96ce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700982739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