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3ffc26d9a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f16b743474a6c"/>
  </p:sldMasterIdLst>
  <p:sldIdLst>
    <p:sldId xmlns:r="http://schemas.openxmlformats.org/officeDocument/2006/relationships" id="256" r:id="Rcc2d04db093e474d"/>
    <p:sldId xmlns:r="http://schemas.openxmlformats.org/officeDocument/2006/relationships" id="257" r:id="R440f6ebe4c1a450a"/>
    <p:sldId xmlns:r="http://schemas.openxmlformats.org/officeDocument/2006/relationships" id="258" r:id="Rddfe4bf93d1d438d"/>
    <p:sldId xmlns:r="http://schemas.openxmlformats.org/officeDocument/2006/relationships" id="259" r:id="R424adbe6c0b54a77"/>
    <p:sldId xmlns:r="http://schemas.openxmlformats.org/officeDocument/2006/relationships" id="260" r:id="R96fc5c224b064e0c"/>
    <p:sldId xmlns:r="http://schemas.openxmlformats.org/officeDocument/2006/relationships" id="261" r:id="Rd059b34594bb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f16b743474a6c" /><Relationship Type="http://schemas.openxmlformats.org/officeDocument/2006/relationships/slide" Target="/ppt/slides/slide1.xml" Id="Rcc2d04db093e474d" /><Relationship Type="http://schemas.openxmlformats.org/officeDocument/2006/relationships/slide" Target="/ppt/slides/slide2.xml" Id="R440f6ebe4c1a450a" /><Relationship Type="http://schemas.openxmlformats.org/officeDocument/2006/relationships/slide" Target="/ppt/slides/slide3.xml" Id="Rddfe4bf93d1d438d" /><Relationship Type="http://schemas.openxmlformats.org/officeDocument/2006/relationships/slide" Target="/ppt/slides/slide4.xml" Id="R424adbe6c0b54a77" /><Relationship Type="http://schemas.openxmlformats.org/officeDocument/2006/relationships/slide" Target="/ppt/slides/slide5.xml" Id="R96fc5c224b064e0c" /><Relationship Type="http://schemas.openxmlformats.org/officeDocument/2006/relationships/slide" Target="/ppt/slides/slide6.xml" Id="Rd059b34594bb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53d5a2ed8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086768714f6f" /><Relationship Type="http://schemas.openxmlformats.org/officeDocument/2006/relationships/theme" Target="/ppt/slideMasters/theme/theme1.xml" Id="R52f605d4ab6f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008676871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a91cb11e4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bb678777641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d715fb49845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da8cb35ae48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d1fdf8a2b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234e7ca43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19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postmottak@hemnes.kommune.no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www.hemnes.kommune.no/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846 316 442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KOMMUNE</a:t>
            </a:r>
          </a:p>
        </p:txBody>
      </p:sp>
    </p:spTree>
  </p:cSld>
  <p:clrMapOvr>
    <a:masterClrMapping xmlns:a="http://schemas.openxmlformats.org/drawingml/2006/main"/>
  </p:clrMapOvr>
</p:sld>
</file>