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4e09fef74f4d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9606c371724c9a"/>
  </p:sldMasterIdLst>
  <p:sldIdLst>
    <p:sldId xmlns:r="http://schemas.openxmlformats.org/officeDocument/2006/relationships" id="256" r:id="Rf31f90a6ffaa469b"/>
    <p:sldId xmlns:r="http://schemas.openxmlformats.org/officeDocument/2006/relationships" id="257" r:id="Rcff71473cf5e4981"/>
    <p:sldId xmlns:r="http://schemas.openxmlformats.org/officeDocument/2006/relationships" id="258" r:id="R669fc7e535ce4172"/>
    <p:sldId xmlns:r="http://schemas.openxmlformats.org/officeDocument/2006/relationships" id="259" r:id="R3e5e260c3ea64e4f"/>
    <p:sldId xmlns:r="http://schemas.openxmlformats.org/officeDocument/2006/relationships" id="260" r:id="Rd4dedcbbf3704b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9606c371724c9a" /><Relationship Type="http://schemas.openxmlformats.org/officeDocument/2006/relationships/slide" Target="/ppt/slides/slide1.xml" Id="Rf31f90a6ffaa469b" /><Relationship Type="http://schemas.openxmlformats.org/officeDocument/2006/relationships/slide" Target="/ppt/slides/slide2.xml" Id="Rcff71473cf5e4981" /><Relationship Type="http://schemas.openxmlformats.org/officeDocument/2006/relationships/slide" Target="/ppt/slides/slide3.xml" Id="R669fc7e535ce4172" /><Relationship Type="http://schemas.openxmlformats.org/officeDocument/2006/relationships/slide" Target="/ppt/slides/slide4.xml" Id="R3e5e260c3ea64e4f" /><Relationship Type="http://schemas.openxmlformats.org/officeDocument/2006/relationships/slide" Target="/ppt/slides/slide5.xml" Id="Rd4dedcbbf3704b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dfd1e47e6e47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04fdcfee34337" /><Relationship Type="http://schemas.openxmlformats.org/officeDocument/2006/relationships/theme" Target="/ppt/slideMasters/theme/theme1.xml" Id="Re46000a193dd41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f04fdcfee343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e711b78de42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de5da74cf49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7f8f367554a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b57ba514d41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f5bbe18d040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VEFSN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VEFSN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VEFSN KOMMUNE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VEFSN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VEFSN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VEFSN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8657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10 10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post@vefsn.kommune.no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www.vefsn.kommune.no/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844 824 122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VEFSN KOMMUNE</a:t>
            </a:r>
          </a:p>
        </p:txBody>
      </p:sp>
    </p:spTree>
  </p:cSld>
  <p:clrMapOvr>
    <a:masterClrMapping xmlns:a="http://schemas.openxmlformats.org/drawingml/2006/main"/>
  </p:clrMapOvr>
</p:sld>
</file>