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837a1c684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67ed638a44478"/>
  </p:sldMasterIdLst>
  <p:sldIdLst>
    <p:sldId xmlns:r="http://schemas.openxmlformats.org/officeDocument/2006/relationships" id="256" r:id="R8dd1e724c5e6433d"/>
    <p:sldId xmlns:r="http://schemas.openxmlformats.org/officeDocument/2006/relationships" id="257" r:id="Race3256642c94c59"/>
    <p:sldId xmlns:r="http://schemas.openxmlformats.org/officeDocument/2006/relationships" id="258" r:id="R78fa5230ffb24fc4"/>
    <p:sldId xmlns:r="http://schemas.openxmlformats.org/officeDocument/2006/relationships" id="259" r:id="R46db62204f8e48c0"/>
    <p:sldId xmlns:r="http://schemas.openxmlformats.org/officeDocument/2006/relationships" id="260" r:id="Rdc61889d39ab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67ed638a44478" /><Relationship Type="http://schemas.openxmlformats.org/officeDocument/2006/relationships/slide" Target="/ppt/slides/slide1.xml" Id="R8dd1e724c5e6433d" /><Relationship Type="http://schemas.openxmlformats.org/officeDocument/2006/relationships/slide" Target="/ppt/slides/slide2.xml" Id="Race3256642c94c59" /><Relationship Type="http://schemas.openxmlformats.org/officeDocument/2006/relationships/slide" Target="/ppt/slides/slide3.xml" Id="R78fa5230ffb24fc4" /><Relationship Type="http://schemas.openxmlformats.org/officeDocument/2006/relationships/slide" Target="/ppt/slides/slide4.xml" Id="R46db62204f8e48c0" /><Relationship Type="http://schemas.openxmlformats.org/officeDocument/2006/relationships/slide" Target="/ppt/slides/slide5.xml" Id="Rdc61889d39ab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26f8a426a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fdd278064506" /><Relationship Type="http://schemas.openxmlformats.org/officeDocument/2006/relationships/theme" Target="/ppt/slideMasters/theme/theme1.xml" Id="Reaeaef0cf24d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efdd27806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f5347932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f315a32d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b0dfc445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e5b5d3fa9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f205eaeb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