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4befe146847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74936a7e2d41ac"/>
  </p:sldMasterIdLst>
  <p:sldIdLst>
    <p:sldId xmlns:r="http://schemas.openxmlformats.org/officeDocument/2006/relationships" id="256" r:id="R00d16d0416234911"/>
    <p:sldId xmlns:r="http://schemas.openxmlformats.org/officeDocument/2006/relationships" id="257" r:id="R51238321174a4ef8"/>
    <p:sldId xmlns:r="http://schemas.openxmlformats.org/officeDocument/2006/relationships" id="258" r:id="Rdc6d2c6b28fb48a7"/>
    <p:sldId xmlns:r="http://schemas.openxmlformats.org/officeDocument/2006/relationships" id="259" r:id="R6bb36a48228646aa"/>
    <p:sldId xmlns:r="http://schemas.openxmlformats.org/officeDocument/2006/relationships" id="260" r:id="R22c0ae3a8570466c"/>
    <p:sldId xmlns:r="http://schemas.openxmlformats.org/officeDocument/2006/relationships" id="261" r:id="R57df5e449ab34956"/>
    <p:sldId xmlns:r="http://schemas.openxmlformats.org/officeDocument/2006/relationships" id="262" r:id="R3c113db9daac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4936a7e2d41ac" /><Relationship Type="http://schemas.openxmlformats.org/officeDocument/2006/relationships/slide" Target="/ppt/slides/slide1.xml" Id="R00d16d0416234911" /><Relationship Type="http://schemas.openxmlformats.org/officeDocument/2006/relationships/slide" Target="/ppt/slides/slide2.xml" Id="R51238321174a4ef8" /><Relationship Type="http://schemas.openxmlformats.org/officeDocument/2006/relationships/slide" Target="/ppt/slides/slide3.xml" Id="Rdc6d2c6b28fb48a7" /><Relationship Type="http://schemas.openxmlformats.org/officeDocument/2006/relationships/slide" Target="/ppt/slides/slide4.xml" Id="R6bb36a48228646aa" /><Relationship Type="http://schemas.openxmlformats.org/officeDocument/2006/relationships/slide" Target="/ppt/slides/slide5.xml" Id="R22c0ae3a8570466c" /><Relationship Type="http://schemas.openxmlformats.org/officeDocument/2006/relationships/slide" Target="/ppt/slides/slide6.xml" Id="R57df5e449ab34956" /><Relationship Type="http://schemas.openxmlformats.org/officeDocument/2006/relationships/slide" Target="/ppt/slides/slide7.xml" Id="R3c113db9daac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e7afd460b643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3c8b7151c486d" /><Relationship Type="http://schemas.openxmlformats.org/officeDocument/2006/relationships/theme" Target="/ppt/slideMasters/theme/theme1.xml" Id="R2d28eaad3b0b4b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93c8b7151c48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7bf4242bb45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3f28afc6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ff90c618941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438a0c0b44a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df81eaa6747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13f6169a1341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71e0d686343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VIOLINA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3 224 058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56 943 663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57 400 063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VIOLINA S.R.L.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8.etasje, Ruseløkkveien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roy.myklebust@abgsc.no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842 533 252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VIOLINA AS</a:t>
            </a:r>
          </a:p>
        </p:txBody>
      </p:sp>
    </p:spTree>
  </p:cSld>
  <p:clrMapOvr>
    <a:masterClrMapping xmlns:a="http://schemas.openxmlformats.org/drawingml/2006/main"/>
  </p:clrMapOvr>
</p:sld>
</file>