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8a08cc82b649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4311df8fd3413b"/>
  </p:sldMasterIdLst>
  <p:sldIdLst>
    <p:sldId xmlns:r="http://schemas.openxmlformats.org/officeDocument/2006/relationships" id="256" r:id="R6b1739a674f94b56"/>
    <p:sldId xmlns:r="http://schemas.openxmlformats.org/officeDocument/2006/relationships" id="257" r:id="Rec2134cdd9a2461b"/>
    <p:sldId xmlns:r="http://schemas.openxmlformats.org/officeDocument/2006/relationships" id="258" r:id="R1670d7bec1d34eee"/>
    <p:sldId xmlns:r="http://schemas.openxmlformats.org/officeDocument/2006/relationships" id="259" r:id="Rbf75415f46bb4d18"/>
    <p:sldId xmlns:r="http://schemas.openxmlformats.org/officeDocument/2006/relationships" id="260" r:id="Rda6cf4edc2dd4f10"/>
    <p:sldId xmlns:r="http://schemas.openxmlformats.org/officeDocument/2006/relationships" id="261" r:id="R7916902044ab4c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4311df8fd3413b" /><Relationship Type="http://schemas.openxmlformats.org/officeDocument/2006/relationships/slide" Target="/ppt/slides/slide1.xml" Id="R6b1739a674f94b56" /><Relationship Type="http://schemas.openxmlformats.org/officeDocument/2006/relationships/slide" Target="/ppt/slides/slide2.xml" Id="Rec2134cdd9a2461b" /><Relationship Type="http://schemas.openxmlformats.org/officeDocument/2006/relationships/slide" Target="/ppt/slides/slide3.xml" Id="R1670d7bec1d34eee" /><Relationship Type="http://schemas.openxmlformats.org/officeDocument/2006/relationships/slide" Target="/ppt/slides/slide4.xml" Id="Rbf75415f46bb4d18" /><Relationship Type="http://schemas.openxmlformats.org/officeDocument/2006/relationships/slide" Target="/ppt/slides/slide5.xml" Id="Rda6cf4edc2dd4f10" /><Relationship Type="http://schemas.openxmlformats.org/officeDocument/2006/relationships/slide" Target="/ppt/slides/slide6.xml" Id="R7916902044ab4c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7ffa45764c41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ed03863574234" /><Relationship Type="http://schemas.openxmlformats.org/officeDocument/2006/relationships/theme" Target="/ppt/slideMasters/theme/theme1.xml" Id="R8770fa53a3c349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ded038635742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84cc453b741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bc84536e146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f6abc52654e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b85783c4a47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f1759598d4c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829c5831341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HALTDALEN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HALTDALEN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HALTDALEN SPAREBANK ble etablert [år] og holder til i Haltdalen.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HALTDALEN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HALTDALEN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HALTDALEN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QUENILD GUNNAR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FSH AS  –  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WINSNES PER IVAR  –  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SOKNEDAL SPAREBANK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 MARGIT BAKKA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HALTDALEN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Aunvegen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7383 Haltdalen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51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post@haltdalensparebank.no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www.haltdalensparebank.no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837 902 622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HALTDALEN SPAREBANK</a:t>
            </a:r>
          </a:p>
        </p:txBody>
      </p:sp>
    </p:spTree>
  </p:cSld>
  <p:clrMapOvr>
    <a:masterClrMapping xmlns:a="http://schemas.openxmlformats.org/drawingml/2006/main"/>
  </p:clrMapOvr>
</p:sld>
</file>