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2111561aa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1a03801844d6c"/>
  </p:sldMasterIdLst>
  <p:sldIdLst>
    <p:sldId xmlns:r="http://schemas.openxmlformats.org/officeDocument/2006/relationships" id="256" r:id="R84b7e533cc89441f"/>
    <p:sldId xmlns:r="http://schemas.openxmlformats.org/officeDocument/2006/relationships" id="257" r:id="R8341ba175cd34868"/>
    <p:sldId xmlns:r="http://schemas.openxmlformats.org/officeDocument/2006/relationships" id="258" r:id="R1dff5ab57a1a422f"/>
    <p:sldId xmlns:r="http://schemas.openxmlformats.org/officeDocument/2006/relationships" id="259" r:id="Ra59f69af8bc74378"/>
    <p:sldId xmlns:r="http://schemas.openxmlformats.org/officeDocument/2006/relationships" id="260" r:id="R9dae8c2fd37844da"/>
    <p:sldId xmlns:r="http://schemas.openxmlformats.org/officeDocument/2006/relationships" id="261" r:id="R8db16ab8b316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1a03801844d6c" /><Relationship Type="http://schemas.openxmlformats.org/officeDocument/2006/relationships/slide" Target="/ppt/slides/slide1.xml" Id="R84b7e533cc89441f" /><Relationship Type="http://schemas.openxmlformats.org/officeDocument/2006/relationships/slide" Target="/ppt/slides/slide2.xml" Id="R8341ba175cd34868" /><Relationship Type="http://schemas.openxmlformats.org/officeDocument/2006/relationships/slide" Target="/ppt/slides/slide3.xml" Id="R1dff5ab57a1a422f" /><Relationship Type="http://schemas.openxmlformats.org/officeDocument/2006/relationships/slide" Target="/ppt/slides/slide4.xml" Id="Ra59f69af8bc74378" /><Relationship Type="http://schemas.openxmlformats.org/officeDocument/2006/relationships/slide" Target="/ppt/slides/slide5.xml" Id="R9dae8c2fd37844da" /><Relationship Type="http://schemas.openxmlformats.org/officeDocument/2006/relationships/slide" Target="/ppt/slides/slide6.xml" Id="R8db16ab8b316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21faa0048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4127282854418" /><Relationship Type="http://schemas.openxmlformats.org/officeDocument/2006/relationships/theme" Target="/ppt/slideMasters/theme/theme1.xml" Id="R25e24adff8ba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412728285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088e3f29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50e1e0b5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14b64a8a2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4db3ea42a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86314d38c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fe56e895e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