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ec5f13a1f44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890c6bd2df4cbc"/>
  </p:sldMasterIdLst>
  <p:sldIdLst>
    <p:sldId xmlns:r="http://schemas.openxmlformats.org/officeDocument/2006/relationships" id="256" r:id="Ra420268bee1640b5"/>
    <p:sldId xmlns:r="http://schemas.openxmlformats.org/officeDocument/2006/relationships" id="257" r:id="R930f56a1c15c4596"/>
    <p:sldId xmlns:r="http://schemas.openxmlformats.org/officeDocument/2006/relationships" id="258" r:id="Rf62f977783214b5e"/>
    <p:sldId xmlns:r="http://schemas.openxmlformats.org/officeDocument/2006/relationships" id="259" r:id="R7562f0a75e5548fa"/>
    <p:sldId xmlns:r="http://schemas.openxmlformats.org/officeDocument/2006/relationships" id="260" r:id="R4c85b76a500f42f2"/>
    <p:sldId xmlns:r="http://schemas.openxmlformats.org/officeDocument/2006/relationships" id="261" r:id="R859a3600dd484c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90c6bd2df4cbc" /><Relationship Type="http://schemas.openxmlformats.org/officeDocument/2006/relationships/slide" Target="/ppt/slides/slide1.xml" Id="Ra420268bee1640b5" /><Relationship Type="http://schemas.openxmlformats.org/officeDocument/2006/relationships/slide" Target="/ppt/slides/slide2.xml" Id="R930f56a1c15c4596" /><Relationship Type="http://schemas.openxmlformats.org/officeDocument/2006/relationships/slide" Target="/ppt/slides/slide3.xml" Id="Rf62f977783214b5e" /><Relationship Type="http://schemas.openxmlformats.org/officeDocument/2006/relationships/slide" Target="/ppt/slides/slide4.xml" Id="R7562f0a75e5548fa" /><Relationship Type="http://schemas.openxmlformats.org/officeDocument/2006/relationships/slide" Target="/ppt/slides/slide5.xml" Id="R4c85b76a500f42f2" /><Relationship Type="http://schemas.openxmlformats.org/officeDocument/2006/relationships/slide" Target="/ppt/slides/slide6.xml" Id="R859a3600dd484c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e373273e2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9d092d6074d07" /><Relationship Type="http://schemas.openxmlformats.org/officeDocument/2006/relationships/theme" Target="/ppt/slideMasters/theme/theme1.xml" Id="R64d097073c834c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d9d092d607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f09cd123344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d0aebddca45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642c678bd4d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7a20efde147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a6cfe3cf041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096ca4e6e4f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ØSTFOLD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ØSTFOLD  –  39,3 %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BANK OF NEW YORK MELLON SA/NV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43E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