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db165ef9e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87136c94a47c9"/>
  </p:sldMasterIdLst>
  <p:sldIdLst>
    <p:sldId xmlns:r="http://schemas.openxmlformats.org/officeDocument/2006/relationships" id="256" r:id="Rbf09cbfe79064129"/>
    <p:sldId xmlns:r="http://schemas.openxmlformats.org/officeDocument/2006/relationships" id="257" r:id="R10e8941aeef54cf6"/>
    <p:sldId xmlns:r="http://schemas.openxmlformats.org/officeDocument/2006/relationships" id="258" r:id="Ra3b9b60134d040e2"/>
    <p:sldId xmlns:r="http://schemas.openxmlformats.org/officeDocument/2006/relationships" id="259" r:id="R975f174adb764c71"/>
    <p:sldId xmlns:r="http://schemas.openxmlformats.org/officeDocument/2006/relationships" id="260" r:id="R490061b962854094"/>
    <p:sldId xmlns:r="http://schemas.openxmlformats.org/officeDocument/2006/relationships" id="261" r:id="R83e5ff97a2294d72"/>
    <p:sldId xmlns:r="http://schemas.openxmlformats.org/officeDocument/2006/relationships" id="262" r:id="R6aa48e08edaf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87136c94a47c9" /><Relationship Type="http://schemas.openxmlformats.org/officeDocument/2006/relationships/slide" Target="/ppt/slides/slide1.xml" Id="Rbf09cbfe79064129" /><Relationship Type="http://schemas.openxmlformats.org/officeDocument/2006/relationships/slide" Target="/ppt/slides/slide2.xml" Id="R10e8941aeef54cf6" /><Relationship Type="http://schemas.openxmlformats.org/officeDocument/2006/relationships/slide" Target="/ppt/slides/slide3.xml" Id="Ra3b9b60134d040e2" /><Relationship Type="http://schemas.openxmlformats.org/officeDocument/2006/relationships/slide" Target="/ppt/slides/slide4.xml" Id="R975f174adb764c71" /><Relationship Type="http://schemas.openxmlformats.org/officeDocument/2006/relationships/slide" Target="/ppt/slides/slide5.xml" Id="R490061b962854094" /><Relationship Type="http://schemas.openxmlformats.org/officeDocument/2006/relationships/slide" Target="/ppt/slides/slide6.xml" Id="R83e5ff97a2294d72" /><Relationship Type="http://schemas.openxmlformats.org/officeDocument/2006/relationships/slide" Target="/ppt/slides/slide7.xml" Id="R6aa48e08edaf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e45d41a56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68ee4fa0e4596" /><Relationship Type="http://schemas.openxmlformats.org/officeDocument/2006/relationships/theme" Target="/ppt/slideMasters/theme/theme1.xml" Id="Rf41478f250ae49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668ee4fa0e45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2a9880b8940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46b92f1a342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352d6fa39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fd5905c434f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b3c0e7433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a222dafd8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c54d2a325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1 230 178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6 722 188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837 703 352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