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16124f48d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87f886cb447fb"/>
  </p:sldMasterIdLst>
  <p:sldIdLst>
    <p:sldId xmlns:r="http://schemas.openxmlformats.org/officeDocument/2006/relationships" id="256" r:id="Rc59c0de473694731"/>
    <p:sldId xmlns:r="http://schemas.openxmlformats.org/officeDocument/2006/relationships" id="257" r:id="R0467524c0d1c451f"/>
    <p:sldId xmlns:r="http://schemas.openxmlformats.org/officeDocument/2006/relationships" id="258" r:id="R94f60776ec884235"/>
    <p:sldId xmlns:r="http://schemas.openxmlformats.org/officeDocument/2006/relationships" id="259" r:id="R87aea4c2280144ca"/>
    <p:sldId xmlns:r="http://schemas.openxmlformats.org/officeDocument/2006/relationships" id="260" r:id="R652da1b5b170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87f886cb447fb" /><Relationship Type="http://schemas.openxmlformats.org/officeDocument/2006/relationships/slide" Target="/ppt/slides/slide1.xml" Id="Rc59c0de473694731" /><Relationship Type="http://schemas.openxmlformats.org/officeDocument/2006/relationships/slide" Target="/ppt/slides/slide2.xml" Id="R0467524c0d1c451f" /><Relationship Type="http://schemas.openxmlformats.org/officeDocument/2006/relationships/slide" Target="/ppt/slides/slide3.xml" Id="R94f60776ec884235" /><Relationship Type="http://schemas.openxmlformats.org/officeDocument/2006/relationships/slide" Target="/ppt/slides/slide4.xml" Id="R87aea4c2280144ca" /><Relationship Type="http://schemas.openxmlformats.org/officeDocument/2006/relationships/slide" Target="/ppt/slides/slide5.xml" Id="R652da1b5b170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4fdbb7fce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7441835049a3" /><Relationship Type="http://schemas.openxmlformats.org/officeDocument/2006/relationships/theme" Target="/ppt/slideMasters/theme/theme1.xml" Id="R8e0fad5e31e1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274418350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476d8a8f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b24cba87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15ec16fb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8a17c96e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2c9a9ec3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