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1ef192e4fe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d4a161e87644c9"/>
  </p:sldMasterIdLst>
  <p:sldIdLst>
    <p:sldId xmlns:r="http://schemas.openxmlformats.org/officeDocument/2006/relationships" id="256" r:id="R7f3f40e11a394ad3"/>
    <p:sldId xmlns:r="http://schemas.openxmlformats.org/officeDocument/2006/relationships" id="257" r:id="R15a56f48e91d45ea"/>
    <p:sldId xmlns:r="http://schemas.openxmlformats.org/officeDocument/2006/relationships" id="258" r:id="R25333eddb4da4f2e"/>
    <p:sldId xmlns:r="http://schemas.openxmlformats.org/officeDocument/2006/relationships" id="259" r:id="R2842162681f0408c"/>
    <p:sldId xmlns:r="http://schemas.openxmlformats.org/officeDocument/2006/relationships" id="260" r:id="R71817cf2bed449c9"/>
    <p:sldId xmlns:r="http://schemas.openxmlformats.org/officeDocument/2006/relationships" id="261" r:id="R896bb67b155241e0"/>
    <p:sldId xmlns:r="http://schemas.openxmlformats.org/officeDocument/2006/relationships" id="262" r:id="R78edd8355e12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4a161e87644c9" /><Relationship Type="http://schemas.openxmlformats.org/officeDocument/2006/relationships/slide" Target="/ppt/slides/slide1.xml" Id="R7f3f40e11a394ad3" /><Relationship Type="http://schemas.openxmlformats.org/officeDocument/2006/relationships/slide" Target="/ppt/slides/slide2.xml" Id="R15a56f48e91d45ea" /><Relationship Type="http://schemas.openxmlformats.org/officeDocument/2006/relationships/slide" Target="/ppt/slides/slide3.xml" Id="R25333eddb4da4f2e" /><Relationship Type="http://schemas.openxmlformats.org/officeDocument/2006/relationships/slide" Target="/ppt/slides/slide4.xml" Id="R2842162681f0408c" /><Relationship Type="http://schemas.openxmlformats.org/officeDocument/2006/relationships/slide" Target="/ppt/slides/slide5.xml" Id="R71817cf2bed449c9" /><Relationship Type="http://schemas.openxmlformats.org/officeDocument/2006/relationships/slide" Target="/ppt/slides/slide6.xml" Id="R896bb67b155241e0" /><Relationship Type="http://schemas.openxmlformats.org/officeDocument/2006/relationships/slide" Target="/ppt/slides/slide7.xml" Id="R78edd8355e12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5649fc1d3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eadb1a42f4780" /><Relationship Type="http://schemas.openxmlformats.org/officeDocument/2006/relationships/theme" Target="/ppt/slideMasters/theme/theme1.xml" Id="R96e418f30365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eadb1a42f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6bf1063b8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c8db25434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fbf6cb9ac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6670e9b2d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f425586c9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36c5a1fa2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a7e64a51e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NILSSENS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NILSSENS SØNNER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−1 355 557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JAN NILSSEN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NILSSEN TONNING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Sjoarveg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52824115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836 354 982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