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74207cbd7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162a8ce564839"/>
  </p:sldMasterIdLst>
  <p:sldIdLst>
    <p:sldId xmlns:r="http://schemas.openxmlformats.org/officeDocument/2006/relationships" id="256" r:id="R3843dc2f5bed4ee4"/>
    <p:sldId xmlns:r="http://schemas.openxmlformats.org/officeDocument/2006/relationships" id="257" r:id="R95b53f8954c74d02"/>
    <p:sldId xmlns:r="http://schemas.openxmlformats.org/officeDocument/2006/relationships" id="258" r:id="R34b0e68daa2e4b76"/>
    <p:sldId xmlns:r="http://schemas.openxmlformats.org/officeDocument/2006/relationships" id="259" r:id="R8e09369c4f2e4db6"/>
    <p:sldId xmlns:r="http://schemas.openxmlformats.org/officeDocument/2006/relationships" id="260" r:id="R0d4ad69473064cc7"/>
    <p:sldId xmlns:r="http://schemas.openxmlformats.org/officeDocument/2006/relationships" id="261" r:id="R318ec85796314f49"/>
    <p:sldId xmlns:r="http://schemas.openxmlformats.org/officeDocument/2006/relationships" id="262" r:id="Rf572f355e887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162a8ce564839" /><Relationship Type="http://schemas.openxmlformats.org/officeDocument/2006/relationships/slide" Target="/ppt/slides/slide1.xml" Id="R3843dc2f5bed4ee4" /><Relationship Type="http://schemas.openxmlformats.org/officeDocument/2006/relationships/slide" Target="/ppt/slides/slide2.xml" Id="R95b53f8954c74d02" /><Relationship Type="http://schemas.openxmlformats.org/officeDocument/2006/relationships/slide" Target="/ppt/slides/slide3.xml" Id="R34b0e68daa2e4b76" /><Relationship Type="http://schemas.openxmlformats.org/officeDocument/2006/relationships/slide" Target="/ppt/slides/slide4.xml" Id="R8e09369c4f2e4db6" /><Relationship Type="http://schemas.openxmlformats.org/officeDocument/2006/relationships/slide" Target="/ppt/slides/slide5.xml" Id="R0d4ad69473064cc7" /><Relationship Type="http://schemas.openxmlformats.org/officeDocument/2006/relationships/slide" Target="/ppt/slides/slide6.xml" Id="R318ec85796314f49" /><Relationship Type="http://schemas.openxmlformats.org/officeDocument/2006/relationships/slide" Target="/ppt/slides/slide7.xml" Id="Rf572f355e887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4e8509995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7f66838c4b6d" /><Relationship Type="http://schemas.openxmlformats.org/officeDocument/2006/relationships/theme" Target="/ppt/slideMasters/theme/theme1.xml" Id="R91b3bad2a58b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37f66838c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5ab6a546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880a764e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fbbcf973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ec337284f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26d81b4d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4c1aba2e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2254b269a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ALBI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ALBI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67 736 080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4 627 221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20 113 079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INVEST III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GØS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23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kiwi.nordstrand@kiwi.no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836 095 782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