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6aa5c378fa43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d3e42ade464a8d"/>
  </p:sldMasterIdLst>
  <p:sldIdLst>
    <p:sldId xmlns:r="http://schemas.openxmlformats.org/officeDocument/2006/relationships" id="256" r:id="Rb6fa80c6f354487c"/>
    <p:sldId xmlns:r="http://schemas.openxmlformats.org/officeDocument/2006/relationships" id="257" r:id="R8e39437edee84311"/>
    <p:sldId xmlns:r="http://schemas.openxmlformats.org/officeDocument/2006/relationships" id="258" r:id="R592f889bbc44409b"/>
    <p:sldId xmlns:r="http://schemas.openxmlformats.org/officeDocument/2006/relationships" id="259" r:id="Re09a7ad68f894ff4"/>
    <p:sldId xmlns:r="http://schemas.openxmlformats.org/officeDocument/2006/relationships" id="260" r:id="R89d2b2e4a1dc43db"/>
    <p:sldId xmlns:r="http://schemas.openxmlformats.org/officeDocument/2006/relationships" id="261" r:id="Rf0f11d22ee90493b"/>
    <p:sldId xmlns:r="http://schemas.openxmlformats.org/officeDocument/2006/relationships" id="262" r:id="R3ff08376de8741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3e42ade464a8d" /><Relationship Type="http://schemas.openxmlformats.org/officeDocument/2006/relationships/slide" Target="/ppt/slides/slide1.xml" Id="Rb6fa80c6f354487c" /><Relationship Type="http://schemas.openxmlformats.org/officeDocument/2006/relationships/slide" Target="/ppt/slides/slide2.xml" Id="R8e39437edee84311" /><Relationship Type="http://schemas.openxmlformats.org/officeDocument/2006/relationships/slide" Target="/ppt/slides/slide3.xml" Id="R592f889bbc44409b" /><Relationship Type="http://schemas.openxmlformats.org/officeDocument/2006/relationships/slide" Target="/ppt/slides/slide4.xml" Id="Re09a7ad68f894ff4" /><Relationship Type="http://schemas.openxmlformats.org/officeDocument/2006/relationships/slide" Target="/ppt/slides/slide5.xml" Id="R89d2b2e4a1dc43db" /><Relationship Type="http://schemas.openxmlformats.org/officeDocument/2006/relationships/slide" Target="/ppt/slides/slide6.xml" Id="Rf0f11d22ee90493b" /><Relationship Type="http://schemas.openxmlformats.org/officeDocument/2006/relationships/slide" Target="/ppt/slides/slide7.xml" Id="R3ff08376de8741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93ece7e84c43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b9fd63d3e4ac3" /><Relationship Type="http://schemas.openxmlformats.org/officeDocument/2006/relationships/theme" Target="/ppt/slideMasters/theme/theme1.xml" Id="R61d3a83cbb2f45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cb9fd63d3e4a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3871bb4c445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c1e66c82c47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637514aeb48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a75fa7a54249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59c32a43842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c3ff8fe744b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0e6d59c634b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OAG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OAG INVEST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511 205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ANDREAS GJØSUND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Kongeveien 150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835 806 782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OAG INVEST AS</a:t>
            </a:r>
          </a:p>
        </p:txBody>
      </p:sp>
    </p:spTree>
  </p:cSld>
  <p:clrMapOvr>
    <a:masterClrMapping xmlns:a="http://schemas.openxmlformats.org/drawingml/2006/main"/>
  </p:clrMapOvr>
</p:sld>
</file>