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d38c3c7bf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dd2835c5b47cf"/>
  </p:sldMasterIdLst>
  <p:sldIdLst>
    <p:sldId xmlns:r="http://schemas.openxmlformats.org/officeDocument/2006/relationships" id="256" r:id="R7c1b80e2406a4fbf"/>
    <p:sldId xmlns:r="http://schemas.openxmlformats.org/officeDocument/2006/relationships" id="257" r:id="R4392d8f47361462f"/>
    <p:sldId xmlns:r="http://schemas.openxmlformats.org/officeDocument/2006/relationships" id="258" r:id="Ra79b71d67c2d4ab3"/>
    <p:sldId xmlns:r="http://schemas.openxmlformats.org/officeDocument/2006/relationships" id="259" r:id="R6d7a2ec543c745f1"/>
    <p:sldId xmlns:r="http://schemas.openxmlformats.org/officeDocument/2006/relationships" id="260" r:id="R0464e725a0e548e2"/>
    <p:sldId xmlns:r="http://schemas.openxmlformats.org/officeDocument/2006/relationships" id="261" r:id="R894db0cfca384bcb"/>
    <p:sldId xmlns:r="http://schemas.openxmlformats.org/officeDocument/2006/relationships" id="262" r:id="R04b56dcac710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dd2835c5b47cf" /><Relationship Type="http://schemas.openxmlformats.org/officeDocument/2006/relationships/slide" Target="/ppt/slides/slide1.xml" Id="R7c1b80e2406a4fbf" /><Relationship Type="http://schemas.openxmlformats.org/officeDocument/2006/relationships/slide" Target="/ppt/slides/slide2.xml" Id="R4392d8f47361462f" /><Relationship Type="http://schemas.openxmlformats.org/officeDocument/2006/relationships/slide" Target="/ppt/slides/slide3.xml" Id="Ra79b71d67c2d4ab3" /><Relationship Type="http://schemas.openxmlformats.org/officeDocument/2006/relationships/slide" Target="/ppt/slides/slide4.xml" Id="R6d7a2ec543c745f1" /><Relationship Type="http://schemas.openxmlformats.org/officeDocument/2006/relationships/slide" Target="/ppt/slides/slide5.xml" Id="R0464e725a0e548e2" /><Relationship Type="http://schemas.openxmlformats.org/officeDocument/2006/relationships/slide" Target="/ppt/slides/slide6.xml" Id="R894db0cfca384bcb" /><Relationship Type="http://schemas.openxmlformats.org/officeDocument/2006/relationships/slide" Target="/ppt/slides/slide7.xml" Id="R04b56dcac710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795ebdec8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1fadb46b452a" /><Relationship Type="http://schemas.openxmlformats.org/officeDocument/2006/relationships/theme" Target="/ppt/slideMasters/theme/theme1.xml" Id="Rd03c7086ffaf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01fadb46b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70451676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def6e321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b994287af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99b15864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43864c4f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1cf62c32f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6d4104fe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