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3d64672b8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e797af473406c"/>
  </p:sldMasterIdLst>
  <p:sldIdLst>
    <p:sldId xmlns:r="http://schemas.openxmlformats.org/officeDocument/2006/relationships" id="256" r:id="R40dc5d2f7b664466"/>
    <p:sldId xmlns:r="http://schemas.openxmlformats.org/officeDocument/2006/relationships" id="257" r:id="R345784d5caab47c3"/>
    <p:sldId xmlns:r="http://schemas.openxmlformats.org/officeDocument/2006/relationships" id="258" r:id="Reb5f26beab0a49cf"/>
    <p:sldId xmlns:r="http://schemas.openxmlformats.org/officeDocument/2006/relationships" id="259" r:id="R63d2772179f84ea0"/>
    <p:sldId xmlns:r="http://schemas.openxmlformats.org/officeDocument/2006/relationships" id="260" r:id="R9e82f4db1ed840d0"/>
    <p:sldId xmlns:r="http://schemas.openxmlformats.org/officeDocument/2006/relationships" id="261" r:id="R183e0d18ddf347a5"/>
    <p:sldId xmlns:r="http://schemas.openxmlformats.org/officeDocument/2006/relationships" id="262" r:id="R547b098720c9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e797af473406c" /><Relationship Type="http://schemas.openxmlformats.org/officeDocument/2006/relationships/slide" Target="/ppt/slides/slide1.xml" Id="R40dc5d2f7b664466" /><Relationship Type="http://schemas.openxmlformats.org/officeDocument/2006/relationships/slide" Target="/ppt/slides/slide2.xml" Id="R345784d5caab47c3" /><Relationship Type="http://schemas.openxmlformats.org/officeDocument/2006/relationships/slide" Target="/ppt/slides/slide3.xml" Id="Reb5f26beab0a49cf" /><Relationship Type="http://schemas.openxmlformats.org/officeDocument/2006/relationships/slide" Target="/ppt/slides/slide4.xml" Id="R63d2772179f84ea0" /><Relationship Type="http://schemas.openxmlformats.org/officeDocument/2006/relationships/slide" Target="/ppt/slides/slide5.xml" Id="R9e82f4db1ed840d0" /><Relationship Type="http://schemas.openxmlformats.org/officeDocument/2006/relationships/slide" Target="/ppt/slides/slide6.xml" Id="R183e0d18ddf347a5" /><Relationship Type="http://schemas.openxmlformats.org/officeDocument/2006/relationships/slide" Target="/ppt/slides/slide7.xml" Id="R547b098720c9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1abd791e2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7313ea3314a61" /><Relationship Type="http://schemas.openxmlformats.org/officeDocument/2006/relationships/theme" Target="/ppt/slideMasters/theme/theme1.xml" Id="Ra57c360964d2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7313ea331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cf7f5073a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7d24193b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ed5689d0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9b84f968c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4230164e64f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ac19e6ec1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252124121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GRÅLUMVEIEN 205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GRÅLUMVEIEN 205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2 045 497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OTTO TVETER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Grålumveien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14 14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834 939 282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GRÅLUMVEIEN 205 AS</a:t>
            </a:r>
          </a:p>
        </p:txBody>
      </p:sp>
    </p:spTree>
  </p:cSld>
  <p:clrMapOvr>
    <a:masterClrMapping xmlns:a="http://schemas.openxmlformats.org/drawingml/2006/main"/>
  </p:clrMapOvr>
</p:sld>
</file>