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bef051a42a45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019f499b8940db"/>
  </p:sldMasterIdLst>
  <p:sldIdLst>
    <p:sldId xmlns:r="http://schemas.openxmlformats.org/officeDocument/2006/relationships" id="256" r:id="R70eece30c4fe415b"/>
    <p:sldId xmlns:r="http://schemas.openxmlformats.org/officeDocument/2006/relationships" id="257" r:id="Rd1dea9ffd1a24fd0"/>
    <p:sldId xmlns:r="http://schemas.openxmlformats.org/officeDocument/2006/relationships" id="258" r:id="R7ff39e04a3d04644"/>
    <p:sldId xmlns:r="http://schemas.openxmlformats.org/officeDocument/2006/relationships" id="259" r:id="R7b420d603100496a"/>
    <p:sldId xmlns:r="http://schemas.openxmlformats.org/officeDocument/2006/relationships" id="260" r:id="Rb9fbfdcbe10345f7"/>
    <p:sldId xmlns:r="http://schemas.openxmlformats.org/officeDocument/2006/relationships" id="261" r:id="Raf180b442edd4c6e"/>
    <p:sldId xmlns:r="http://schemas.openxmlformats.org/officeDocument/2006/relationships" id="262" r:id="R3d78e12efe3c4a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019f499b8940db" /><Relationship Type="http://schemas.openxmlformats.org/officeDocument/2006/relationships/slide" Target="/ppt/slides/slide1.xml" Id="R70eece30c4fe415b" /><Relationship Type="http://schemas.openxmlformats.org/officeDocument/2006/relationships/slide" Target="/ppt/slides/slide2.xml" Id="Rd1dea9ffd1a24fd0" /><Relationship Type="http://schemas.openxmlformats.org/officeDocument/2006/relationships/slide" Target="/ppt/slides/slide3.xml" Id="R7ff39e04a3d04644" /><Relationship Type="http://schemas.openxmlformats.org/officeDocument/2006/relationships/slide" Target="/ppt/slides/slide4.xml" Id="R7b420d603100496a" /><Relationship Type="http://schemas.openxmlformats.org/officeDocument/2006/relationships/slide" Target="/ppt/slides/slide5.xml" Id="Rb9fbfdcbe10345f7" /><Relationship Type="http://schemas.openxmlformats.org/officeDocument/2006/relationships/slide" Target="/ppt/slides/slide6.xml" Id="Raf180b442edd4c6e" /><Relationship Type="http://schemas.openxmlformats.org/officeDocument/2006/relationships/slide" Target="/ppt/slides/slide7.xml" Id="R3d78e12efe3c4a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a90c93cc0947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7d335a88f4ed2" /><Relationship Type="http://schemas.openxmlformats.org/officeDocument/2006/relationships/theme" Target="/ppt/slideMasters/theme/theme1.xml" Id="Rc363645a4a2546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17d335a88f4e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36fff67a144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326c540e54a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9026f92f843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38b22b3f647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272d89a874d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722f9d85441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9ab9516934c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Storgaten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1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216 993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683 276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9 665 557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10 708 050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GRIMSMO  –  84,0 %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GRIMSMO BUSENGDAL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GRIMSMO BUSENGDAL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GRIMSMO BUSENGDAL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INGVARD BUSENGDAL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Kirsten Grimsmo, Laberget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storgaten1@gmail.com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834 856 972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