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620fc1b30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11c2f9cd54025"/>
  </p:sldMasterIdLst>
  <p:sldIdLst>
    <p:sldId xmlns:r="http://schemas.openxmlformats.org/officeDocument/2006/relationships" id="256" r:id="Rfe661dd0cd024718"/>
    <p:sldId xmlns:r="http://schemas.openxmlformats.org/officeDocument/2006/relationships" id="257" r:id="R78fd6dd278154347"/>
    <p:sldId xmlns:r="http://schemas.openxmlformats.org/officeDocument/2006/relationships" id="258" r:id="Rc548dc41881b4983"/>
    <p:sldId xmlns:r="http://schemas.openxmlformats.org/officeDocument/2006/relationships" id="259" r:id="Ra03c44833de84dde"/>
    <p:sldId xmlns:r="http://schemas.openxmlformats.org/officeDocument/2006/relationships" id="260" r:id="R10633df5da61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11c2f9cd54025" /><Relationship Type="http://schemas.openxmlformats.org/officeDocument/2006/relationships/slide" Target="/ppt/slides/slide1.xml" Id="Rfe661dd0cd024718" /><Relationship Type="http://schemas.openxmlformats.org/officeDocument/2006/relationships/slide" Target="/ppt/slides/slide2.xml" Id="R78fd6dd278154347" /><Relationship Type="http://schemas.openxmlformats.org/officeDocument/2006/relationships/slide" Target="/ppt/slides/slide3.xml" Id="Rc548dc41881b4983" /><Relationship Type="http://schemas.openxmlformats.org/officeDocument/2006/relationships/slide" Target="/ppt/slides/slide4.xml" Id="Ra03c44833de84dde" /><Relationship Type="http://schemas.openxmlformats.org/officeDocument/2006/relationships/slide" Target="/ppt/slides/slide5.xml" Id="R10633df5da61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020256933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982df2444da4" /><Relationship Type="http://schemas.openxmlformats.org/officeDocument/2006/relationships/theme" Target="/ppt/slideMasters/theme/theme1.xml" Id="R8e18b2e33d11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d982df244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b1d4d7eb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e90f77bc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0d9f419ba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f04bb084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a8d3d741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