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a008b06c2af41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387cfde40e4b13"/>
  </p:sldMasterIdLst>
  <p:sldIdLst>
    <p:sldId xmlns:r="http://schemas.openxmlformats.org/officeDocument/2006/relationships" id="256" r:id="R561f4b998d5b4dae"/>
    <p:sldId xmlns:r="http://schemas.openxmlformats.org/officeDocument/2006/relationships" id="257" r:id="R368bd912954a480e"/>
    <p:sldId xmlns:r="http://schemas.openxmlformats.org/officeDocument/2006/relationships" id="258" r:id="R1e5a1d02180e435c"/>
    <p:sldId xmlns:r="http://schemas.openxmlformats.org/officeDocument/2006/relationships" id="259" r:id="R05e25df43cf244af"/>
    <p:sldId xmlns:r="http://schemas.openxmlformats.org/officeDocument/2006/relationships" id="260" r:id="R88dd54bfe7f445df"/>
    <p:sldId xmlns:r="http://schemas.openxmlformats.org/officeDocument/2006/relationships" id="261" r:id="R9b35386c27464d2d"/>
    <p:sldId xmlns:r="http://schemas.openxmlformats.org/officeDocument/2006/relationships" id="262" r:id="Rc420246c72084f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387cfde40e4b13" /><Relationship Type="http://schemas.openxmlformats.org/officeDocument/2006/relationships/slide" Target="/ppt/slides/slide1.xml" Id="R561f4b998d5b4dae" /><Relationship Type="http://schemas.openxmlformats.org/officeDocument/2006/relationships/slide" Target="/ppt/slides/slide2.xml" Id="R368bd912954a480e" /><Relationship Type="http://schemas.openxmlformats.org/officeDocument/2006/relationships/slide" Target="/ppt/slides/slide3.xml" Id="R1e5a1d02180e435c" /><Relationship Type="http://schemas.openxmlformats.org/officeDocument/2006/relationships/slide" Target="/ppt/slides/slide4.xml" Id="R05e25df43cf244af" /><Relationship Type="http://schemas.openxmlformats.org/officeDocument/2006/relationships/slide" Target="/ppt/slides/slide5.xml" Id="R88dd54bfe7f445df" /><Relationship Type="http://schemas.openxmlformats.org/officeDocument/2006/relationships/slide" Target="/ppt/slides/slide6.xml" Id="R9b35386c27464d2d" /><Relationship Type="http://schemas.openxmlformats.org/officeDocument/2006/relationships/slide" Target="/ppt/slides/slide7.xml" Id="Rc420246c72084f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272ca38ec544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ab98974aa94b75" /><Relationship Type="http://schemas.openxmlformats.org/officeDocument/2006/relationships/theme" Target="/ppt/slideMasters/theme/theme1.xml" Id="R77fa49f197e74d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cab98974aa94b7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85765fb4dd423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4c2236a1b42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5e1b49c3aa49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e97ca90b404f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1a38e468f145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01a9b18d80425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c924f7312143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ACCRU PARTNERS HOLDING III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ACCRU PARTNERS HOLDING III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−10 472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−462 765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7 963 744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51 614 790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ACCRU PARTNERS NORGE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Sørkedalsveien 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834 400 022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III AS</a:t>
            </a:r>
          </a:p>
        </p:txBody>
      </p:sp>
    </p:spTree>
  </p:cSld>
  <p:clrMapOvr>
    <a:masterClrMapping xmlns:a="http://schemas.openxmlformats.org/drawingml/2006/main"/>
  </p:clrMapOvr>
</p:sld>
</file>