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644894c3174d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add09551ff426d"/>
  </p:sldMasterIdLst>
  <p:sldIdLst>
    <p:sldId xmlns:r="http://schemas.openxmlformats.org/officeDocument/2006/relationships" id="256" r:id="R143b09a988f943e3"/>
    <p:sldId xmlns:r="http://schemas.openxmlformats.org/officeDocument/2006/relationships" id="257" r:id="R8247b3ab2fbb4a5e"/>
    <p:sldId xmlns:r="http://schemas.openxmlformats.org/officeDocument/2006/relationships" id="258" r:id="R7c6001378f9b4ea8"/>
    <p:sldId xmlns:r="http://schemas.openxmlformats.org/officeDocument/2006/relationships" id="259" r:id="Rddc955dbe665462b"/>
    <p:sldId xmlns:r="http://schemas.openxmlformats.org/officeDocument/2006/relationships" id="260" r:id="R1c62fe9e8f2d436d"/>
    <p:sldId xmlns:r="http://schemas.openxmlformats.org/officeDocument/2006/relationships" id="261" r:id="Recaa7aab217048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dd09551ff426d" /><Relationship Type="http://schemas.openxmlformats.org/officeDocument/2006/relationships/slide" Target="/ppt/slides/slide1.xml" Id="R143b09a988f943e3" /><Relationship Type="http://schemas.openxmlformats.org/officeDocument/2006/relationships/slide" Target="/ppt/slides/slide2.xml" Id="R8247b3ab2fbb4a5e" /><Relationship Type="http://schemas.openxmlformats.org/officeDocument/2006/relationships/slide" Target="/ppt/slides/slide3.xml" Id="R7c6001378f9b4ea8" /><Relationship Type="http://schemas.openxmlformats.org/officeDocument/2006/relationships/slide" Target="/ppt/slides/slide4.xml" Id="Rddc955dbe665462b" /><Relationship Type="http://schemas.openxmlformats.org/officeDocument/2006/relationships/slide" Target="/ppt/slides/slide5.xml" Id="R1c62fe9e8f2d436d" /><Relationship Type="http://schemas.openxmlformats.org/officeDocument/2006/relationships/slide" Target="/ppt/slides/slide6.xml" Id="Recaa7aab217048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93eb621eff4d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e96d1f8cf4a9d" /><Relationship Type="http://schemas.openxmlformats.org/officeDocument/2006/relationships/theme" Target="/ppt/slideMasters/theme/theme1.xml" Id="Re06a52089e544c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ae96d1f8cf4a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2f73099924e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cabc6e3d94a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991f1edc543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ac8cf6fd348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abd98e4e341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1ca4a0d6140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 ØKONOMI AS ble etablert [år] og holder til i Eivindvik.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1 559 292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151 937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690 909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Eivindvikvegen 1128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5966 Eivindvik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834 304 422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